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6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2F0D9"/>
    <a:srgbClr val="7F7F7F"/>
    <a:srgbClr val="F07878"/>
    <a:srgbClr val="ADB9CA"/>
    <a:srgbClr val="A6A6A6"/>
    <a:srgbClr val="69A4D9"/>
    <a:srgbClr val="F07474"/>
    <a:srgbClr val="D36FC7"/>
    <a:srgbClr val="51D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87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70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0091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684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15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351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529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054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676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3369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6838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9485B-F069-4E03-8822-227045321184}" type="datetimeFigureOut">
              <a:rPr lang="en-GB" smtClean="0"/>
              <a:t>01/04/2022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ABA7A-2385-466C-9850-ECB16022E57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5155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ounded Rectangle 53"/>
          <p:cNvSpPr/>
          <p:nvPr/>
        </p:nvSpPr>
        <p:spPr>
          <a:xfrm flipH="1">
            <a:off x="4876107" y="1843135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" name="Rounded Rectangle 3"/>
          <p:cNvSpPr/>
          <p:nvPr/>
        </p:nvSpPr>
        <p:spPr>
          <a:xfrm>
            <a:off x="3303037" y="2060899"/>
            <a:ext cx="5701004" cy="3259863"/>
          </a:xfrm>
          <a:prstGeom prst="roundRect">
            <a:avLst>
              <a:gd name="adj" fmla="val 3764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ounded Rectangle 5"/>
          <p:cNvSpPr/>
          <p:nvPr/>
        </p:nvSpPr>
        <p:spPr>
          <a:xfrm flipH="1">
            <a:off x="8834436" y="1914525"/>
            <a:ext cx="169603" cy="122558"/>
          </a:xfrm>
          <a:prstGeom prst="roundRect">
            <a:avLst/>
          </a:pr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7" name="Rounded Rectangle 6"/>
          <p:cNvSpPr/>
          <p:nvPr/>
        </p:nvSpPr>
        <p:spPr>
          <a:xfrm>
            <a:off x="3340361" y="2098222"/>
            <a:ext cx="5616000" cy="3190503"/>
          </a:xfrm>
          <a:prstGeom prst="roundRect">
            <a:avLst>
              <a:gd name="adj" fmla="val 376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ounded Rectangle 7"/>
          <p:cNvSpPr/>
          <p:nvPr/>
        </p:nvSpPr>
        <p:spPr>
          <a:xfrm>
            <a:off x="3373781" y="2144723"/>
            <a:ext cx="5544000" cy="3096000"/>
          </a:xfrm>
          <a:prstGeom prst="roundRect">
            <a:avLst>
              <a:gd name="adj" fmla="val 3764"/>
            </a:avLst>
          </a:prstGeom>
          <a:solidFill>
            <a:schemeClr val="bg1">
              <a:lumMod val="95000"/>
            </a:schemeClr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8837611" y="1825876"/>
            <a:ext cx="1040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>
                <a:solidFill>
                  <a:schemeClr val="bg1"/>
                </a:solidFill>
              </a:rPr>
              <a:t>x</a:t>
            </a:r>
            <a:endParaRPr lang="en-GB" sz="1100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505200" y="2450655"/>
            <a:ext cx="1187450" cy="0"/>
          </a:xfrm>
          <a:prstGeom prst="line">
            <a:avLst/>
          </a:prstGeom>
          <a:ln cap="sq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3439658" y="3181255"/>
            <a:ext cx="1323282" cy="230832"/>
            <a:chOff x="3439658" y="3181255"/>
            <a:chExt cx="1323282" cy="230832"/>
          </a:xfrm>
        </p:grpSpPr>
        <p:grpSp>
          <p:nvGrpSpPr>
            <p:cNvPr id="16" name="Group 15"/>
            <p:cNvGrpSpPr/>
            <p:nvPr/>
          </p:nvGrpSpPr>
          <p:grpSpPr>
            <a:xfrm>
              <a:off x="3439658" y="3181255"/>
              <a:ext cx="1323282" cy="230832"/>
              <a:chOff x="3445763" y="2497156"/>
              <a:chExt cx="1323282" cy="230832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3445763" y="2497156"/>
                <a:ext cx="13232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b="1" dirty="0" smtClean="0"/>
                  <a:t>Rank</a:t>
                </a:r>
                <a:endParaRPr lang="en-GB" sz="900" b="1" dirty="0"/>
              </a:p>
            </p:txBody>
          </p:sp>
          <p:cxnSp>
            <p:nvCxnSpPr>
              <p:cNvPr id="35" name="Straight Connector 34"/>
              <p:cNvCxnSpPr/>
              <p:nvPr/>
            </p:nvCxnSpPr>
            <p:spPr>
              <a:xfrm>
                <a:off x="3505200" y="2727988"/>
                <a:ext cx="1187450" cy="0"/>
              </a:xfrm>
              <a:prstGeom prst="line">
                <a:avLst/>
              </a:prstGeom>
              <a:ln cap="sq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Straight Connector 35"/>
            <p:cNvCxnSpPr/>
            <p:nvPr/>
          </p:nvCxnSpPr>
          <p:spPr>
            <a:xfrm>
              <a:off x="3507574" y="3181255"/>
              <a:ext cx="1187450" cy="0"/>
            </a:xfrm>
            <a:prstGeom prst="line">
              <a:avLst/>
            </a:prstGeom>
            <a:ln cap="sq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3445763" y="2215610"/>
            <a:ext cx="1323282" cy="235045"/>
            <a:chOff x="3445763" y="2215610"/>
            <a:chExt cx="1323282" cy="235045"/>
          </a:xfrm>
        </p:grpSpPr>
        <p:sp>
          <p:nvSpPr>
            <p:cNvPr id="34" name="TextBox 33"/>
            <p:cNvSpPr txBox="1"/>
            <p:nvPr/>
          </p:nvSpPr>
          <p:spPr>
            <a:xfrm>
              <a:off x="3445763" y="2219823"/>
              <a:ext cx="132328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User</a:t>
              </a:r>
              <a:endParaRPr lang="en-GB" sz="900" b="1" dirty="0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3499095" y="2215610"/>
              <a:ext cx="1187450" cy="0"/>
            </a:xfrm>
            <a:prstGeom prst="line">
              <a:avLst/>
            </a:prstGeom>
            <a:ln cap="sq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3439658" y="2484463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Kick</a:t>
            </a:r>
            <a:endParaRPr lang="en-GB" sz="800" dirty="0"/>
          </a:p>
        </p:txBody>
      </p:sp>
      <p:sp>
        <p:nvSpPr>
          <p:cNvPr id="21" name="Chevron 20"/>
          <p:cNvSpPr/>
          <p:nvPr/>
        </p:nvSpPr>
        <p:spPr>
          <a:xfrm flipH="1">
            <a:off x="4624816" y="3265318"/>
            <a:ext cx="67834" cy="62706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8" name="Chevron 37"/>
          <p:cNvSpPr/>
          <p:nvPr/>
        </p:nvSpPr>
        <p:spPr>
          <a:xfrm rot="16200000" flipH="1">
            <a:off x="4615926" y="2303886"/>
            <a:ext cx="67834" cy="62706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439658" y="2652050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Ban</a:t>
            </a:r>
            <a:endParaRPr lang="en-GB" sz="800" dirty="0"/>
          </a:p>
        </p:txBody>
      </p:sp>
      <p:sp>
        <p:nvSpPr>
          <p:cNvPr id="40" name="TextBox 39"/>
          <p:cNvSpPr txBox="1"/>
          <p:nvPr/>
        </p:nvSpPr>
        <p:spPr>
          <a:xfrm>
            <a:off x="3439519" y="2811683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Add User</a:t>
            </a:r>
            <a:endParaRPr lang="en-GB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3439519" y="2965906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Remove User</a:t>
            </a:r>
            <a:endParaRPr lang="en-GB" sz="800" dirty="0"/>
          </a:p>
        </p:txBody>
      </p:sp>
      <p:sp>
        <p:nvSpPr>
          <p:cNvPr id="42" name="Rounded Rectangle 41"/>
          <p:cNvSpPr/>
          <p:nvPr/>
        </p:nvSpPr>
        <p:spPr>
          <a:xfrm flipH="1">
            <a:off x="8703468" y="1918037"/>
            <a:ext cx="102925" cy="12255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3" name="TextBox 42"/>
          <p:cNvSpPr txBox="1"/>
          <p:nvPr/>
        </p:nvSpPr>
        <p:spPr>
          <a:xfrm>
            <a:off x="8676357" y="1890255"/>
            <a:ext cx="1040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chemeClr val="tx2"/>
                </a:solidFill>
              </a:rPr>
              <a:t>˅</a:t>
            </a:r>
            <a:endParaRPr lang="en-GB" sz="800" dirty="0">
              <a:solidFill>
                <a:schemeClr val="tx2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 flipH="1">
            <a:off x="3383659" y="1828946"/>
            <a:ext cx="687381" cy="21120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53" name="Rounded Rectangle 52"/>
          <p:cNvSpPr/>
          <p:nvPr/>
        </p:nvSpPr>
        <p:spPr>
          <a:xfrm flipH="1">
            <a:off x="4126063" y="1844999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55" name="Rounded Rectangle 54"/>
          <p:cNvSpPr/>
          <p:nvPr/>
        </p:nvSpPr>
        <p:spPr>
          <a:xfrm flipH="1">
            <a:off x="3400717" y="1844828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56" name="TextBox 55"/>
          <p:cNvSpPr txBox="1"/>
          <p:nvPr/>
        </p:nvSpPr>
        <p:spPr>
          <a:xfrm>
            <a:off x="3373781" y="1816464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Commands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076062" y="1824863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dirty="0" smtClean="0">
                <a:latin typeface="Gill Sans MT" panose="020B0502020104020203" pitchFamily="34" charset="0"/>
              </a:rPr>
              <a:t>Ranks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940653" y="1818256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Settings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816725" y="2144723"/>
            <a:ext cx="155392" cy="3096000"/>
            <a:chOff x="4816725" y="2144723"/>
            <a:chExt cx="155392" cy="3096000"/>
          </a:xfrm>
        </p:grpSpPr>
        <p:grpSp>
          <p:nvGrpSpPr>
            <p:cNvPr id="3" name="Group 2"/>
            <p:cNvGrpSpPr/>
            <p:nvPr/>
          </p:nvGrpSpPr>
          <p:grpSpPr>
            <a:xfrm>
              <a:off x="4816725" y="2144723"/>
              <a:ext cx="155392" cy="3096000"/>
              <a:chOff x="5209155" y="2144723"/>
              <a:chExt cx="155392" cy="3096000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5209155" y="2144723"/>
                <a:ext cx="155392" cy="309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5238838" y="2749421"/>
                <a:ext cx="95567" cy="103258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/>
              <p:cNvGrpSpPr/>
              <p:nvPr/>
            </p:nvGrpSpPr>
            <p:grpSpPr>
              <a:xfrm>
                <a:off x="5248119" y="3234758"/>
                <a:ext cx="72000" cy="61913"/>
                <a:chOff x="5248119" y="3232377"/>
                <a:chExt cx="72000" cy="61913"/>
              </a:xfrm>
            </p:grpSpPr>
            <p:cxnSp>
              <p:nvCxnSpPr>
                <p:cNvPr id="30" name="Straight Connector 29"/>
                <p:cNvCxnSpPr/>
                <p:nvPr/>
              </p:nvCxnSpPr>
              <p:spPr>
                <a:xfrm>
                  <a:off x="5248119" y="3232377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5248119" y="3263334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>
                  <a:off x="5248119" y="3294290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" name="Group 13"/>
            <p:cNvGrpSpPr/>
            <p:nvPr/>
          </p:nvGrpSpPr>
          <p:grpSpPr>
            <a:xfrm>
              <a:off x="4826490" y="5150643"/>
              <a:ext cx="133200" cy="83089"/>
              <a:chOff x="4826490" y="5150643"/>
              <a:chExt cx="133200" cy="83089"/>
            </a:xfrm>
          </p:grpSpPr>
          <p:sp>
            <p:nvSpPr>
              <p:cNvPr id="59" name="Rounded Rectangle 58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" name="Isosceles Triangle 4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 flipV="1">
              <a:off x="4828871" y="2153837"/>
              <a:ext cx="133200" cy="83089"/>
              <a:chOff x="4826490" y="5150643"/>
              <a:chExt cx="133200" cy="83089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3" name="Isosceles Triangle 62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1069521" y="1673678"/>
            <a:ext cx="1812472" cy="1820635"/>
          </a:xfrm>
          <a:prstGeom prst="rect">
            <a:avLst/>
          </a:prstGeom>
          <a:solidFill>
            <a:srgbClr val="E4E4E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6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303037" y="2060899"/>
            <a:ext cx="5701004" cy="3259863"/>
          </a:xfrm>
          <a:prstGeom prst="roundRect">
            <a:avLst>
              <a:gd name="adj" fmla="val 3764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ounded Rectangle 5"/>
          <p:cNvSpPr/>
          <p:nvPr/>
        </p:nvSpPr>
        <p:spPr>
          <a:xfrm flipH="1">
            <a:off x="8834436" y="1914525"/>
            <a:ext cx="169603" cy="122558"/>
          </a:xfrm>
          <a:prstGeom prst="roundRect">
            <a:avLst/>
          </a:pr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7" name="Rounded Rectangle 6"/>
          <p:cNvSpPr/>
          <p:nvPr/>
        </p:nvSpPr>
        <p:spPr>
          <a:xfrm>
            <a:off x="3340361" y="2098222"/>
            <a:ext cx="5616000" cy="3190503"/>
          </a:xfrm>
          <a:prstGeom prst="roundRect">
            <a:avLst>
              <a:gd name="adj" fmla="val 376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6" name="Rounded Rectangle 45"/>
          <p:cNvSpPr/>
          <p:nvPr/>
        </p:nvSpPr>
        <p:spPr>
          <a:xfrm flipH="1">
            <a:off x="4107559" y="1828946"/>
            <a:ext cx="687381" cy="21120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8" name="Rounded Rectangle 7"/>
          <p:cNvSpPr/>
          <p:nvPr/>
        </p:nvSpPr>
        <p:spPr>
          <a:xfrm>
            <a:off x="3373781" y="2144723"/>
            <a:ext cx="5544000" cy="3096000"/>
          </a:xfrm>
          <a:prstGeom prst="roundRect">
            <a:avLst>
              <a:gd name="adj" fmla="val 3764"/>
            </a:avLst>
          </a:prstGeom>
          <a:solidFill>
            <a:schemeClr val="bg1">
              <a:lumMod val="95000"/>
            </a:schemeClr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8837611" y="1825876"/>
            <a:ext cx="1040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>
                <a:solidFill>
                  <a:schemeClr val="bg1"/>
                </a:solidFill>
              </a:rPr>
              <a:t>x</a:t>
            </a:r>
            <a:endParaRPr lang="en-GB" sz="11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 flipH="1">
            <a:off x="4126063" y="1844999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2" name="Rounded Rectangle 41"/>
          <p:cNvSpPr/>
          <p:nvPr/>
        </p:nvSpPr>
        <p:spPr>
          <a:xfrm flipH="1">
            <a:off x="8703468" y="1918037"/>
            <a:ext cx="102925" cy="12255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3" name="TextBox 42"/>
          <p:cNvSpPr txBox="1"/>
          <p:nvPr/>
        </p:nvSpPr>
        <p:spPr>
          <a:xfrm>
            <a:off x="8676357" y="1890255"/>
            <a:ext cx="1040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chemeClr val="tx2"/>
                </a:solidFill>
              </a:rPr>
              <a:t>˅</a:t>
            </a:r>
            <a:endParaRPr lang="en-GB" sz="800" dirty="0">
              <a:solidFill>
                <a:schemeClr val="tx2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 flipH="1">
            <a:off x="4876107" y="1843135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4940653" y="1825876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Settings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 flipH="1">
            <a:off x="3400717" y="1844828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3373781" y="1816464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Commands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083682" y="1824863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dirty="0" smtClean="0">
                <a:latin typeface="Gill Sans MT" panose="020B0502020104020203" pitchFamily="34" charset="0"/>
              </a:rPr>
              <a:t>Ranks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486323" y="2432149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T-Mod</a:t>
            </a:r>
            <a:endParaRPr lang="en-GB" sz="8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3454863" y="2159760"/>
            <a:ext cx="1323282" cy="230832"/>
            <a:chOff x="3454863" y="2159760"/>
            <a:chExt cx="1323282" cy="230832"/>
          </a:xfrm>
        </p:grpSpPr>
        <p:sp>
          <p:nvSpPr>
            <p:cNvPr id="57" name="TextBox 56"/>
            <p:cNvSpPr txBox="1"/>
            <p:nvPr/>
          </p:nvSpPr>
          <p:spPr>
            <a:xfrm>
              <a:off x="3454863" y="2159760"/>
              <a:ext cx="132328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Ranks</a:t>
              </a:r>
              <a:endParaRPr lang="en-GB" sz="900" b="1" dirty="0"/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3499095" y="2380710"/>
              <a:ext cx="1187450" cy="0"/>
            </a:xfrm>
            <a:prstGeom prst="line">
              <a:avLst/>
            </a:prstGeom>
            <a:ln cap="sq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ounded Rectangle 1"/>
          <p:cNvSpPr/>
          <p:nvPr/>
        </p:nvSpPr>
        <p:spPr>
          <a:xfrm>
            <a:off x="3429198" y="5079999"/>
            <a:ext cx="444037" cy="98989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</a:t>
            </a:r>
            <a:endParaRPr lang="en-GB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3893955" y="5080715"/>
            <a:ext cx="444037" cy="98989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Copy</a:t>
            </a:r>
            <a:endParaRPr lang="en-GB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4360261" y="5079999"/>
            <a:ext cx="444037" cy="100800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Remove</a:t>
            </a:r>
            <a:endParaRPr lang="en-GB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494196" y="2647593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Moderator</a:t>
            </a:r>
            <a:endParaRPr lang="en-GB" sz="800" dirty="0"/>
          </a:p>
        </p:txBody>
      </p:sp>
      <p:sp>
        <p:nvSpPr>
          <p:cNvPr id="62" name="TextBox 61"/>
          <p:cNvSpPr txBox="1"/>
          <p:nvPr/>
        </p:nvSpPr>
        <p:spPr>
          <a:xfrm>
            <a:off x="3486323" y="2861053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Administrator</a:t>
            </a:r>
            <a:endParaRPr lang="en-GB" sz="800" dirty="0"/>
          </a:p>
        </p:txBody>
      </p:sp>
      <p:sp>
        <p:nvSpPr>
          <p:cNvPr id="63" name="TextBox 62"/>
          <p:cNvSpPr txBox="1"/>
          <p:nvPr/>
        </p:nvSpPr>
        <p:spPr>
          <a:xfrm>
            <a:off x="3486323" y="3081227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Manager</a:t>
            </a:r>
            <a:endParaRPr lang="en-GB" sz="800" dirty="0"/>
          </a:p>
        </p:txBody>
      </p:sp>
      <p:sp>
        <p:nvSpPr>
          <p:cNvPr id="64" name="TextBox 63"/>
          <p:cNvSpPr txBox="1"/>
          <p:nvPr/>
        </p:nvSpPr>
        <p:spPr>
          <a:xfrm>
            <a:off x="3502584" y="3296453"/>
            <a:ext cx="1178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Owner</a:t>
            </a:r>
            <a:endParaRPr lang="en-GB" sz="800" dirty="0"/>
          </a:p>
        </p:txBody>
      </p:sp>
      <p:grpSp>
        <p:nvGrpSpPr>
          <p:cNvPr id="65" name="Group 64"/>
          <p:cNvGrpSpPr/>
          <p:nvPr/>
        </p:nvGrpSpPr>
        <p:grpSpPr>
          <a:xfrm>
            <a:off x="4816725" y="2144723"/>
            <a:ext cx="155392" cy="3096000"/>
            <a:chOff x="4816725" y="2144723"/>
            <a:chExt cx="155392" cy="3096000"/>
          </a:xfrm>
        </p:grpSpPr>
        <p:grpSp>
          <p:nvGrpSpPr>
            <p:cNvPr id="66" name="Group 65"/>
            <p:cNvGrpSpPr/>
            <p:nvPr/>
          </p:nvGrpSpPr>
          <p:grpSpPr>
            <a:xfrm>
              <a:off x="4816725" y="2144723"/>
              <a:ext cx="155392" cy="3096000"/>
              <a:chOff x="5209155" y="2144723"/>
              <a:chExt cx="155392" cy="30960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5209155" y="2144723"/>
                <a:ext cx="155392" cy="309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4" name="Rounded Rectangle 73"/>
              <p:cNvSpPr/>
              <p:nvPr/>
            </p:nvSpPr>
            <p:spPr>
              <a:xfrm>
                <a:off x="5238838" y="2749421"/>
                <a:ext cx="95567" cy="103258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75" name="Group 74"/>
              <p:cNvGrpSpPr/>
              <p:nvPr/>
            </p:nvGrpSpPr>
            <p:grpSpPr>
              <a:xfrm>
                <a:off x="5248119" y="3234758"/>
                <a:ext cx="72000" cy="61913"/>
                <a:chOff x="5248119" y="3232377"/>
                <a:chExt cx="72000" cy="61913"/>
              </a:xfrm>
            </p:grpSpPr>
            <p:cxnSp>
              <p:nvCxnSpPr>
                <p:cNvPr id="76" name="Straight Connector 75"/>
                <p:cNvCxnSpPr/>
                <p:nvPr/>
              </p:nvCxnSpPr>
              <p:spPr>
                <a:xfrm>
                  <a:off x="5248119" y="3232377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>
                  <a:off x="5248119" y="3263334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>
                  <a:off x="5248119" y="3294290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7" name="Group 66"/>
            <p:cNvGrpSpPr/>
            <p:nvPr/>
          </p:nvGrpSpPr>
          <p:grpSpPr>
            <a:xfrm>
              <a:off x="4826490" y="5150643"/>
              <a:ext cx="133200" cy="83089"/>
              <a:chOff x="4826490" y="5150643"/>
              <a:chExt cx="133200" cy="83089"/>
            </a:xfrm>
          </p:grpSpPr>
          <p:sp>
            <p:nvSpPr>
              <p:cNvPr id="71" name="Rounded Rectangle 70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2" name="Isosceles Triangle 71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 flipV="1">
              <a:off x="4828871" y="2153837"/>
              <a:ext cx="133200" cy="83089"/>
              <a:chOff x="4826490" y="5150643"/>
              <a:chExt cx="133200" cy="83089"/>
            </a:xfrm>
          </p:grpSpPr>
          <p:sp>
            <p:nvSpPr>
              <p:cNvPr id="69" name="Rounded Rectangle 68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0" name="Isosceles Triangle 69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79" name="Group 78"/>
          <p:cNvGrpSpPr/>
          <p:nvPr/>
        </p:nvGrpSpPr>
        <p:grpSpPr>
          <a:xfrm>
            <a:off x="6482734" y="2144082"/>
            <a:ext cx="155392" cy="3096000"/>
            <a:chOff x="4816725" y="2144723"/>
            <a:chExt cx="155392" cy="3096000"/>
          </a:xfrm>
        </p:grpSpPr>
        <p:grpSp>
          <p:nvGrpSpPr>
            <p:cNvPr id="80" name="Group 79"/>
            <p:cNvGrpSpPr/>
            <p:nvPr/>
          </p:nvGrpSpPr>
          <p:grpSpPr>
            <a:xfrm>
              <a:off x="4816725" y="2144723"/>
              <a:ext cx="155392" cy="3096000"/>
              <a:chOff x="5209155" y="2144723"/>
              <a:chExt cx="155392" cy="30960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209155" y="2144723"/>
                <a:ext cx="155392" cy="309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8" name="Rounded Rectangle 87"/>
              <p:cNvSpPr/>
              <p:nvPr/>
            </p:nvSpPr>
            <p:spPr>
              <a:xfrm>
                <a:off x="5238838" y="2246971"/>
                <a:ext cx="95567" cy="103258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5248119" y="2732308"/>
                <a:ext cx="72000" cy="61913"/>
                <a:chOff x="5248119" y="2729927"/>
                <a:chExt cx="72000" cy="61913"/>
              </a:xfrm>
            </p:grpSpPr>
            <p:cxnSp>
              <p:nvCxnSpPr>
                <p:cNvPr id="90" name="Straight Connector 89"/>
                <p:cNvCxnSpPr/>
                <p:nvPr/>
              </p:nvCxnSpPr>
              <p:spPr>
                <a:xfrm>
                  <a:off x="5248119" y="2729927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>
                  <a:off x="5248119" y="2760884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>
                  <a:off x="5248119" y="2791840"/>
                  <a:ext cx="72000" cy="0"/>
                </a:xfrm>
                <a:prstGeom prst="line">
                  <a:avLst/>
                </a:prstGeom>
                <a:ln cap="rnd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1" name="Group 80"/>
            <p:cNvGrpSpPr/>
            <p:nvPr/>
          </p:nvGrpSpPr>
          <p:grpSpPr>
            <a:xfrm>
              <a:off x="4826490" y="5150643"/>
              <a:ext cx="133200" cy="83089"/>
              <a:chOff x="4826490" y="5150643"/>
              <a:chExt cx="133200" cy="83089"/>
            </a:xfrm>
          </p:grpSpPr>
          <p:sp>
            <p:nvSpPr>
              <p:cNvPr id="85" name="Rounded Rectangle 84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6" name="Isosceles Triangle 85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 flipV="1">
              <a:off x="4828871" y="2153837"/>
              <a:ext cx="133200" cy="83089"/>
              <a:chOff x="4826490" y="5150643"/>
              <a:chExt cx="133200" cy="83089"/>
            </a:xfrm>
          </p:grpSpPr>
          <p:sp>
            <p:nvSpPr>
              <p:cNvPr id="83" name="Rounded Rectangle 82"/>
              <p:cNvSpPr/>
              <p:nvPr/>
            </p:nvSpPr>
            <p:spPr>
              <a:xfrm>
                <a:off x="4826490" y="5150643"/>
                <a:ext cx="133200" cy="83089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4" name="Isosceles Triangle 83"/>
              <p:cNvSpPr/>
              <p:nvPr/>
            </p:nvSpPr>
            <p:spPr>
              <a:xfrm flipV="1">
                <a:off x="4858072" y="5172075"/>
                <a:ext cx="72000" cy="45719"/>
              </a:xfrm>
              <a:prstGeom prst="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4969777" y="2144082"/>
            <a:ext cx="504000" cy="1609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Commands</a:t>
            </a:r>
            <a:endParaRPr lang="en-GB" sz="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5475133" y="2143488"/>
            <a:ext cx="504000" cy="160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Permission</a:t>
            </a:r>
            <a:endParaRPr lang="en-GB" sz="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977378" y="2143488"/>
            <a:ext cx="504000" cy="1609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Users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4969777" y="2312929"/>
            <a:ext cx="1511601" cy="200055"/>
            <a:chOff x="4969777" y="2312929"/>
            <a:chExt cx="1511601" cy="200055"/>
          </a:xfrm>
        </p:grpSpPr>
        <p:sp>
          <p:nvSpPr>
            <p:cNvPr id="15" name="TextBox 14"/>
            <p:cNvSpPr txBox="1"/>
            <p:nvPr/>
          </p:nvSpPr>
          <p:spPr>
            <a:xfrm>
              <a:off x="4969777" y="2312929"/>
              <a:ext cx="151160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/>
                <a:t>Noclip</a:t>
              </a:r>
              <a:endParaRPr lang="en-GB" sz="700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6288762" y="2375122"/>
              <a:ext cx="86400" cy="90000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4969777" y="2518188"/>
            <a:ext cx="1511601" cy="200055"/>
            <a:chOff x="4969777" y="2312929"/>
            <a:chExt cx="1511601" cy="200055"/>
          </a:xfrm>
        </p:grpSpPr>
        <p:sp>
          <p:nvSpPr>
            <p:cNvPr id="96" name="TextBox 95"/>
            <p:cNvSpPr txBox="1"/>
            <p:nvPr/>
          </p:nvSpPr>
          <p:spPr>
            <a:xfrm>
              <a:off x="4969777" y="2312929"/>
              <a:ext cx="151160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/>
                <a:t>Is Admin</a:t>
              </a:r>
              <a:endParaRPr lang="en-GB" sz="700" dirty="0"/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6288762" y="2375122"/>
              <a:ext cx="86400" cy="90000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4969777" y="2719867"/>
            <a:ext cx="1511601" cy="200055"/>
            <a:chOff x="4969777" y="2312929"/>
            <a:chExt cx="1511601" cy="200055"/>
          </a:xfrm>
        </p:grpSpPr>
        <p:sp>
          <p:nvSpPr>
            <p:cNvPr id="99" name="TextBox 98"/>
            <p:cNvSpPr txBox="1"/>
            <p:nvPr/>
          </p:nvSpPr>
          <p:spPr>
            <a:xfrm>
              <a:off x="4969777" y="2312929"/>
              <a:ext cx="151160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/>
                <a:t>Is Superadmin</a:t>
              </a:r>
              <a:endParaRPr lang="en-GB" sz="700" dirty="0"/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6288762" y="2375122"/>
              <a:ext cx="86400" cy="90000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4969777" y="2922848"/>
            <a:ext cx="1511601" cy="200055"/>
            <a:chOff x="4969777" y="2312929"/>
            <a:chExt cx="1511601" cy="200055"/>
          </a:xfrm>
        </p:grpSpPr>
        <p:sp>
          <p:nvSpPr>
            <p:cNvPr id="102" name="TextBox 101"/>
            <p:cNvSpPr txBox="1"/>
            <p:nvPr/>
          </p:nvSpPr>
          <p:spPr>
            <a:xfrm>
              <a:off x="4969777" y="2312929"/>
              <a:ext cx="151160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/>
                <a:t>Physgun Player Pickup Allow</a:t>
              </a: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288762" y="2375122"/>
              <a:ext cx="86400" cy="90000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6720676" y="2236285"/>
            <a:ext cx="2085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smtClean="0"/>
              <a:t>Noclip</a:t>
            </a:r>
            <a:endParaRPr lang="en-GB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6723881" y="2420122"/>
            <a:ext cx="990600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0000 0000 0000 041F</a:t>
            </a:r>
            <a:endParaRPr lang="en-GB" sz="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29192" y="2647593"/>
            <a:ext cx="19991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Allows players to use the Noclip command.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4873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303037" y="2060899"/>
            <a:ext cx="5701004" cy="3259863"/>
          </a:xfrm>
          <a:prstGeom prst="roundRect">
            <a:avLst>
              <a:gd name="adj" fmla="val 3764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ounded Rectangle 5"/>
          <p:cNvSpPr/>
          <p:nvPr/>
        </p:nvSpPr>
        <p:spPr>
          <a:xfrm flipH="1">
            <a:off x="8834436" y="1914525"/>
            <a:ext cx="169603" cy="122558"/>
          </a:xfrm>
          <a:prstGeom prst="roundRect">
            <a:avLst/>
          </a:pr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7" name="Rounded Rectangle 6"/>
          <p:cNvSpPr/>
          <p:nvPr/>
        </p:nvSpPr>
        <p:spPr>
          <a:xfrm>
            <a:off x="3340361" y="2098222"/>
            <a:ext cx="5616000" cy="3190503"/>
          </a:xfrm>
          <a:prstGeom prst="roundRect">
            <a:avLst>
              <a:gd name="adj" fmla="val 376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6" name="Rounded Rectangle 45"/>
          <p:cNvSpPr/>
          <p:nvPr/>
        </p:nvSpPr>
        <p:spPr>
          <a:xfrm flipH="1">
            <a:off x="4861939" y="1828946"/>
            <a:ext cx="687381" cy="21120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8" name="Rounded Rectangle 7"/>
          <p:cNvSpPr/>
          <p:nvPr/>
        </p:nvSpPr>
        <p:spPr>
          <a:xfrm>
            <a:off x="3373781" y="2144723"/>
            <a:ext cx="5544000" cy="3096000"/>
          </a:xfrm>
          <a:prstGeom prst="roundRect">
            <a:avLst>
              <a:gd name="adj" fmla="val 3764"/>
            </a:avLst>
          </a:prstGeom>
          <a:solidFill>
            <a:schemeClr val="bg1">
              <a:lumMod val="95000"/>
            </a:schemeClr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8837611" y="1825876"/>
            <a:ext cx="1040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>
                <a:solidFill>
                  <a:schemeClr val="bg1"/>
                </a:solidFill>
              </a:rPr>
              <a:t>x</a:t>
            </a:r>
            <a:endParaRPr lang="en-GB" sz="11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 flipH="1">
            <a:off x="4126063" y="1844999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2" name="Rounded Rectangle 41"/>
          <p:cNvSpPr/>
          <p:nvPr/>
        </p:nvSpPr>
        <p:spPr>
          <a:xfrm flipH="1">
            <a:off x="8703468" y="1918037"/>
            <a:ext cx="102925" cy="12255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43" name="TextBox 42"/>
          <p:cNvSpPr txBox="1"/>
          <p:nvPr/>
        </p:nvSpPr>
        <p:spPr>
          <a:xfrm>
            <a:off x="8676357" y="1890255"/>
            <a:ext cx="1040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chemeClr val="tx2"/>
                </a:solidFill>
              </a:rPr>
              <a:t>˅</a:t>
            </a:r>
            <a:endParaRPr lang="en-GB" sz="800" dirty="0">
              <a:solidFill>
                <a:schemeClr val="tx2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 flipH="1">
            <a:off x="4876107" y="1843135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4940653" y="1825876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Settings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 flipH="1">
            <a:off x="3400717" y="1844828"/>
            <a:ext cx="656582" cy="1820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3373781" y="1816464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Gill Sans MT" panose="020B0502020104020203" pitchFamily="34" charset="0"/>
              </a:rPr>
              <a:t>Commands</a:t>
            </a:r>
            <a:endParaRPr lang="en-GB" sz="900" dirty="0">
              <a:latin typeface="Gill Sans MT" panose="020B050202010402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083682" y="1824863"/>
            <a:ext cx="7529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dirty="0" smtClean="0">
                <a:latin typeface="Gill Sans MT" panose="020B0502020104020203" pitchFamily="34" charset="0"/>
              </a:rPr>
              <a:t>Ranks</a:t>
            </a:r>
            <a:endParaRPr lang="en-GB" sz="9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74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53414" y="2043405"/>
            <a:ext cx="5980922" cy="186204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7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1500" spc="20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JAAS</a:t>
            </a:r>
            <a:endParaRPr lang="en-GB" sz="11500" spc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3834882" y="3643605"/>
            <a:ext cx="4786604" cy="0"/>
          </a:xfrm>
          <a:prstGeom prst="line">
            <a:avLst/>
          </a:prstGeom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881535" y="3741576"/>
            <a:ext cx="4627983" cy="369332"/>
          </a:xfrm>
          <a:prstGeom prst="rect">
            <a:avLst/>
          </a:prstGeom>
          <a:noFill/>
          <a:effectLst>
            <a:outerShdw blurRad="50800" dist="25400" dir="5400000" algn="t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Just Another Admin System</a:t>
            </a:r>
            <a:endParaRPr lang="en-GB" b="1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74637" y="2909120"/>
            <a:ext cx="111967" cy="11196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/>
          <p:cNvSpPr/>
          <p:nvPr/>
        </p:nvSpPr>
        <p:spPr>
          <a:xfrm>
            <a:off x="6040016" y="2909119"/>
            <a:ext cx="111967" cy="11196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7368847" y="2907086"/>
            <a:ext cx="111967" cy="11196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927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8" name="Group 17"/>
          <p:cNvGrpSpPr/>
          <p:nvPr/>
        </p:nvGrpSpPr>
        <p:grpSpPr>
          <a:xfrm>
            <a:off x="9383542" y="478970"/>
            <a:ext cx="1930400" cy="5847185"/>
            <a:chOff x="9383542" y="478970"/>
            <a:chExt cx="1930400" cy="5847185"/>
          </a:xfrm>
        </p:grpSpPr>
        <p:sp>
          <p:nvSpPr>
            <p:cNvPr id="4" name="Rectangle 3"/>
            <p:cNvSpPr/>
            <p:nvPr/>
          </p:nvSpPr>
          <p:spPr>
            <a:xfrm>
              <a:off x="9383542" y="478970"/>
              <a:ext cx="19304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893867" y="533304"/>
              <a:ext cx="92374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Commands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9513815" y="810303"/>
              <a:ext cx="166911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9513815" y="1707127"/>
            <a:ext cx="1669121" cy="3311853"/>
            <a:chOff x="9513815" y="964177"/>
            <a:chExt cx="1669121" cy="3311853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513815" y="1079741"/>
              <a:ext cx="0" cy="31962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/>
            <p:cNvGrpSpPr/>
            <p:nvPr/>
          </p:nvGrpSpPr>
          <p:grpSpPr>
            <a:xfrm>
              <a:off x="9565810" y="964177"/>
              <a:ext cx="1515450" cy="735390"/>
              <a:chOff x="9657182" y="1010831"/>
              <a:chExt cx="2351315" cy="735390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9657182" y="1010831"/>
                <a:ext cx="23513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b="1" dirty="0" smtClean="0">
                    <a:solidFill>
                      <a:schemeClr val="bg1"/>
                    </a:solidFill>
                  </a:rPr>
                  <a:t>User</a:t>
                </a:r>
                <a:endParaRPr lang="en-GB" sz="105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5" name="Straight Connector 14"/>
              <p:cNvCxnSpPr/>
              <p:nvPr/>
            </p:nvCxnSpPr>
            <p:spPr>
              <a:xfrm>
                <a:off x="9797144" y="1272441"/>
                <a:ext cx="0" cy="47378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9862455" y="1253779"/>
                <a:ext cx="181946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Add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9862455" y="1500000"/>
                <a:ext cx="181946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Remove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9565809" y="1726867"/>
              <a:ext cx="1515450" cy="1492548"/>
              <a:chOff x="9657182" y="1866827"/>
              <a:chExt cx="2351315" cy="149254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9657182" y="1866827"/>
                <a:ext cx="2351315" cy="261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50" b="1" dirty="0" smtClean="0">
                    <a:solidFill>
                      <a:schemeClr val="bg1"/>
                    </a:solidFill>
                  </a:rPr>
                  <a:t>Rank</a:t>
                </a:r>
                <a:endParaRPr lang="en-GB" sz="105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 flipH="1">
                <a:off x="9797825" y="2128437"/>
                <a:ext cx="2" cy="1230938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>
                <a:off x="9862454" y="2120145"/>
                <a:ext cx="181946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Add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9862454" y="2378876"/>
                <a:ext cx="181946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Remove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9862452" y="2620712"/>
                <a:ext cx="181946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Remove Ranks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9862452" y="2866933"/>
                <a:ext cx="181946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Set Power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9862452" y="3113154"/>
                <a:ext cx="181946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Get Ranks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565808" y="3278844"/>
              <a:ext cx="1617128" cy="997186"/>
              <a:chOff x="9657181" y="3502784"/>
              <a:chExt cx="2509077" cy="997186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9657181" y="3502784"/>
                <a:ext cx="23513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b="1" dirty="0" smtClean="0">
                    <a:solidFill>
                      <a:schemeClr val="bg1"/>
                    </a:solidFill>
                  </a:rPr>
                  <a:t>Utility</a:t>
                </a:r>
                <a:endParaRPr lang="en-GB" sz="105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 flipH="1">
                <a:off x="9797827" y="3765510"/>
                <a:ext cx="2" cy="734460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9862450" y="3768759"/>
                <a:ext cx="23038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Toggle Flight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9862450" y="4014980"/>
                <a:ext cx="230380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Toggle Gravity Flight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9862448" y="4253749"/>
                <a:ext cx="23038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Toggle Noclip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9512155" y="954652"/>
            <a:ext cx="1670779" cy="708244"/>
            <a:chOff x="9512155" y="954652"/>
            <a:chExt cx="1670779" cy="708244"/>
          </a:xfrm>
        </p:grpSpPr>
        <p:cxnSp>
          <p:nvCxnSpPr>
            <p:cNvPr id="86" name="Straight Connector 85"/>
            <p:cNvCxnSpPr/>
            <p:nvPr/>
          </p:nvCxnSpPr>
          <p:spPr>
            <a:xfrm>
              <a:off x="9512155" y="1088788"/>
              <a:ext cx="0" cy="574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37"/>
            <p:cNvGrpSpPr/>
            <p:nvPr/>
          </p:nvGrpSpPr>
          <p:grpSpPr>
            <a:xfrm>
              <a:off x="9565810" y="954652"/>
              <a:ext cx="1617124" cy="708244"/>
              <a:chOff x="9565810" y="954652"/>
              <a:chExt cx="1617124" cy="708244"/>
            </a:xfrm>
          </p:grpSpPr>
          <p:sp>
            <p:nvSpPr>
              <p:cNvPr id="91" name="TextBox 90"/>
              <p:cNvSpPr txBox="1"/>
              <p:nvPr/>
            </p:nvSpPr>
            <p:spPr>
              <a:xfrm>
                <a:off x="9565810" y="954652"/>
                <a:ext cx="151545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b="1" dirty="0" smtClean="0">
                    <a:solidFill>
                      <a:schemeClr val="bg1"/>
                    </a:solidFill>
                  </a:rPr>
                  <a:t>Favourites</a:t>
                </a:r>
                <a:endParaRPr lang="en-GB" sz="105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98" name="Straight Connector 97"/>
              <p:cNvCxnSpPr/>
              <p:nvPr/>
            </p:nvCxnSpPr>
            <p:spPr>
              <a:xfrm>
                <a:off x="9656017" y="1206737"/>
                <a:ext cx="0" cy="456159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/>
              <p:cNvSpPr txBox="1"/>
              <p:nvPr/>
            </p:nvSpPr>
            <p:spPr>
              <a:xfrm>
                <a:off x="9698105" y="1191359"/>
                <a:ext cx="148482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Toggle Noclip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9698111" y="1416675"/>
                <a:ext cx="117266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Add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sp>
        <p:nvSpPr>
          <p:cNvPr id="226" name="Rectangle 225"/>
          <p:cNvSpPr/>
          <p:nvPr/>
        </p:nvSpPr>
        <p:spPr>
          <a:xfrm>
            <a:off x="11331242" y="478970"/>
            <a:ext cx="870089" cy="584718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27" name="Group 226"/>
          <p:cNvGrpSpPr/>
          <p:nvPr/>
        </p:nvGrpSpPr>
        <p:grpSpPr>
          <a:xfrm>
            <a:off x="11291255" y="660282"/>
            <a:ext cx="948951" cy="734080"/>
            <a:chOff x="11281924" y="660282"/>
            <a:chExt cx="948951" cy="734080"/>
          </a:xfrm>
        </p:grpSpPr>
        <p:sp>
          <p:nvSpPr>
            <p:cNvPr id="266" name="TextBox 265"/>
            <p:cNvSpPr txBox="1"/>
            <p:nvPr/>
          </p:nvSpPr>
          <p:spPr>
            <a:xfrm>
              <a:off x="11281924" y="1117363"/>
              <a:ext cx="9489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Commands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grpSp>
          <p:nvGrpSpPr>
            <p:cNvPr id="267" name="Group 266"/>
            <p:cNvGrpSpPr/>
            <p:nvPr/>
          </p:nvGrpSpPr>
          <p:grpSpPr>
            <a:xfrm>
              <a:off x="11527590" y="660282"/>
              <a:ext cx="468000" cy="432000"/>
              <a:chOff x="11496675" y="3979122"/>
              <a:chExt cx="519208" cy="479269"/>
            </a:xfrm>
          </p:grpSpPr>
          <p:sp>
            <p:nvSpPr>
              <p:cNvPr id="268" name="Rounded Rectangle 267"/>
              <p:cNvSpPr/>
              <p:nvPr/>
            </p:nvSpPr>
            <p:spPr>
              <a:xfrm>
                <a:off x="11496675" y="3979122"/>
                <a:ext cx="519208" cy="479269"/>
              </a:xfrm>
              <a:prstGeom prst="roundRect">
                <a:avLst/>
              </a:prstGeom>
              <a:noFill/>
              <a:ln w="41275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69" name="Rectangle 268"/>
              <p:cNvSpPr/>
              <p:nvPr/>
            </p:nvSpPr>
            <p:spPr>
              <a:xfrm rot="5400000">
                <a:off x="11797940" y="4209937"/>
                <a:ext cx="47625" cy="252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270" name="Group 269"/>
              <p:cNvGrpSpPr/>
              <p:nvPr/>
            </p:nvGrpSpPr>
            <p:grpSpPr>
              <a:xfrm rot="8100000">
                <a:off x="11506200" y="4101600"/>
                <a:ext cx="183675" cy="183675"/>
                <a:chOff x="11534775" y="4835025"/>
                <a:chExt cx="183675" cy="183675"/>
              </a:xfrm>
            </p:grpSpPr>
            <p:sp>
              <p:nvSpPr>
                <p:cNvPr id="271" name="Rectangle 270"/>
                <p:cNvSpPr/>
                <p:nvPr/>
              </p:nvSpPr>
              <p:spPr>
                <a:xfrm>
                  <a:off x="11534775" y="4838700"/>
                  <a:ext cx="540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72" name="Rectangle 271"/>
                <p:cNvSpPr/>
                <p:nvPr/>
              </p:nvSpPr>
              <p:spPr>
                <a:xfrm rot="5400000">
                  <a:off x="11601450" y="4772025"/>
                  <a:ext cx="540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</p:grpSp>
      <p:grpSp>
        <p:nvGrpSpPr>
          <p:cNvPr id="228" name="Group 227"/>
          <p:cNvGrpSpPr/>
          <p:nvPr/>
        </p:nvGrpSpPr>
        <p:grpSpPr>
          <a:xfrm>
            <a:off x="11286439" y="1489492"/>
            <a:ext cx="948951" cy="825429"/>
            <a:chOff x="11277108" y="1368193"/>
            <a:chExt cx="948951" cy="825429"/>
          </a:xfrm>
        </p:grpSpPr>
        <p:sp>
          <p:nvSpPr>
            <p:cNvPr id="249" name="TextBox 248"/>
            <p:cNvSpPr txBox="1"/>
            <p:nvPr/>
          </p:nvSpPr>
          <p:spPr>
            <a:xfrm>
              <a:off x="11277108" y="1916623"/>
              <a:ext cx="9489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Ranks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grpSp>
          <p:nvGrpSpPr>
            <p:cNvPr id="250" name="Group 249"/>
            <p:cNvGrpSpPr/>
            <p:nvPr/>
          </p:nvGrpSpPr>
          <p:grpSpPr>
            <a:xfrm>
              <a:off x="11440979" y="1368193"/>
              <a:ext cx="634959" cy="560071"/>
              <a:chOff x="11390373" y="4074072"/>
              <a:chExt cx="634959" cy="560071"/>
            </a:xfrm>
          </p:grpSpPr>
          <p:grpSp>
            <p:nvGrpSpPr>
              <p:cNvPr id="251" name="Group 250"/>
              <p:cNvGrpSpPr/>
              <p:nvPr/>
            </p:nvGrpSpPr>
            <p:grpSpPr>
              <a:xfrm>
                <a:off x="11390373" y="4114136"/>
                <a:ext cx="391672" cy="486439"/>
                <a:chOff x="11490119" y="4114136"/>
                <a:chExt cx="561975" cy="697948"/>
              </a:xfrm>
            </p:grpSpPr>
            <p:sp>
              <p:nvSpPr>
                <p:cNvPr id="264" name="Oval 263"/>
                <p:cNvSpPr/>
                <p:nvPr/>
              </p:nvSpPr>
              <p:spPr>
                <a:xfrm>
                  <a:off x="11584538" y="4114136"/>
                  <a:ext cx="349641" cy="349641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5" name="Round Same Side Corner Rectangle 264"/>
                <p:cNvSpPr/>
                <p:nvPr/>
              </p:nvSpPr>
              <p:spPr>
                <a:xfrm>
                  <a:off x="11490119" y="4507284"/>
                  <a:ext cx="561975" cy="3048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52" name="Group 251"/>
              <p:cNvGrpSpPr/>
              <p:nvPr/>
            </p:nvGrpSpPr>
            <p:grpSpPr>
              <a:xfrm>
                <a:off x="11772981" y="4260221"/>
                <a:ext cx="216250" cy="181075"/>
                <a:chOff x="11772981" y="4218946"/>
                <a:chExt cx="216250" cy="181075"/>
              </a:xfrm>
            </p:grpSpPr>
            <p:sp>
              <p:nvSpPr>
                <p:cNvPr id="261" name="Rectangle 260"/>
                <p:cNvSpPr/>
                <p:nvPr/>
              </p:nvSpPr>
              <p:spPr>
                <a:xfrm>
                  <a:off x="11772981" y="4290946"/>
                  <a:ext cx="216000" cy="36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2" name="Rectangle 261"/>
                <p:cNvSpPr/>
                <p:nvPr/>
              </p:nvSpPr>
              <p:spPr>
                <a:xfrm>
                  <a:off x="11953231" y="4218946"/>
                  <a:ext cx="36000" cy="7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3" name="Rectangle 262"/>
                <p:cNvSpPr/>
                <p:nvPr/>
              </p:nvSpPr>
              <p:spPr>
                <a:xfrm>
                  <a:off x="11953231" y="4328021"/>
                  <a:ext cx="36000" cy="7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53" name="Group 252"/>
              <p:cNvGrpSpPr/>
              <p:nvPr/>
            </p:nvGrpSpPr>
            <p:grpSpPr>
              <a:xfrm>
                <a:off x="11899332" y="4074072"/>
                <a:ext cx="126000" cy="167975"/>
                <a:chOff x="11899332" y="4074072"/>
                <a:chExt cx="126000" cy="167975"/>
              </a:xfrm>
            </p:grpSpPr>
            <p:sp>
              <p:nvSpPr>
                <p:cNvPr id="259" name="Rounded Rectangle 258"/>
                <p:cNvSpPr/>
                <p:nvPr/>
              </p:nvSpPr>
              <p:spPr>
                <a:xfrm>
                  <a:off x="11899332" y="4127712"/>
                  <a:ext cx="126000" cy="11433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0" name="Arc 259"/>
                <p:cNvSpPr/>
                <p:nvPr/>
              </p:nvSpPr>
              <p:spPr>
                <a:xfrm>
                  <a:off x="11925306" y="4074072"/>
                  <a:ext cx="72000" cy="108000"/>
                </a:xfrm>
                <a:prstGeom prst="arc">
                  <a:avLst>
                    <a:gd name="adj1" fmla="val 10802081"/>
                    <a:gd name="adj2" fmla="val 0"/>
                  </a:avLst>
                </a:prstGeom>
                <a:ln w="2222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54" name="Group 253"/>
              <p:cNvGrpSpPr/>
              <p:nvPr/>
            </p:nvGrpSpPr>
            <p:grpSpPr>
              <a:xfrm>
                <a:off x="11898179" y="4466168"/>
                <a:ext cx="126000" cy="167975"/>
                <a:chOff x="11898179" y="4466168"/>
                <a:chExt cx="126000" cy="167975"/>
              </a:xfrm>
            </p:grpSpPr>
            <p:grpSp>
              <p:nvGrpSpPr>
                <p:cNvPr id="255" name="Group 254"/>
                <p:cNvGrpSpPr/>
                <p:nvPr/>
              </p:nvGrpSpPr>
              <p:grpSpPr>
                <a:xfrm>
                  <a:off x="11898179" y="4466168"/>
                  <a:ext cx="126000" cy="167975"/>
                  <a:chOff x="11899332" y="4074072"/>
                  <a:chExt cx="126000" cy="167975"/>
                </a:xfrm>
              </p:grpSpPr>
              <p:sp>
                <p:nvSpPr>
                  <p:cNvPr id="257" name="Rounded Rectangle 256"/>
                  <p:cNvSpPr/>
                  <p:nvPr/>
                </p:nvSpPr>
                <p:spPr>
                  <a:xfrm>
                    <a:off x="11899332" y="4127712"/>
                    <a:ext cx="126000" cy="114335"/>
                  </a:xfrm>
                  <a:prstGeom prst="round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58" name="Arc 257"/>
                  <p:cNvSpPr/>
                  <p:nvPr/>
                </p:nvSpPr>
                <p:spPr>
                  <a:xfrm>
                    <a:off x="11925306" y="4074072"/>
                    <a:ext cx="72000" cy="108000"/>
                  </a:xfrm>
                  <a:prstGeom prst="arc">
                    <a:avLst>
                      <a:gd name="adj1" fmla="val 10802081"/>
                      <a:gd name="adj2" fmla="val 0"/>
                    </a:avLst>
                  </a:prstGeom>
                  <a:ln w="22225"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256" name="Rectangle 255"/>
                <p:cNvSpPr/>
                <p:nvPr/>
              </p:nvSpPr>
              <p:spPr>
                <a:xfrm>
                  <a:off x="11978460" y="4494360"/>
                  <a:ext cx="36000" cy="25200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</p:grpSp>
      <p:grpSp>
        <p:nvGrpSpPr>
          <p:cNvPr id="229" name="Group 228"/>
          <p:cNvGrpSpPr/>
          <p:nvPr/>
        </p:nvGrpSpPr>
        <p:grpSpPr>
          <a:xfrm>
            <a:off x="11307574" y="4165799"/>
            <a:ext cx="948951" cy="749330"/>
            <a:chOff x="11286633" y="3128469"/>
            <a:chExt cx="948951" cy="749330"/>
          </a:xfrm>
        </p:grpSpPr>
        <p:sp>
          <p:nvSpPr>
            <p:cNvPr id="238" name="TextBox 237"/>
            <p:cNvSpPr txBox="1"/>
            <p:nvPr/>
          </p:nvSpPr>
          <p:spPr>
            <a:xfrm>
              <a:off x="11286633" y="3600800"/>
              <a:ext cx="9489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Settings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grpSp>
          <p:nvGrpSpPr>
            <p:cNvPr id="239" name="Group 238"/>
            <p:cNvGrpSpPr/>
            <p:nvPr/>
          </p:nvGrpSpPr>
          <p:grpSpPr>
            <a:xfrm>
              <a:off x="11509849" y="3128469"/>
              <a:ext cx="500910" cy="487494"/>
              <a:chOff x="11474856" y="4036881"/>
              <a:chExt cx="557098" cy="542177"/>
            </a:xfrm>
          </p:grpSpPr>
          <p:sp>
            <p:nvSpPr>
              <p:cNvPr id="240" name="Oval 239"/>
              <p:cNvSpPr/>
              <p:nvPr/>
            </p:nvSpPr>
            <p:spPr>
              <a:xfrm>
                <a:off x="11604143" y="4168757"/>
                <a:ext cx="288000" cy="288000"/>
              </a:xfrm>
              <a:prstGeom prst="ellipse">
                <a:avLst/>
              </a:prstGeom>
              <a:noFill/>
              <a:ln w="117475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1" name="Rounded Rectangle 240"/>
              <p:cNvSpPr/>
              <p:nvPr/>
            </p:nvSpPr>
            <p:spPr>
              <a:xfrm>
                <a:off x="11711446" y="4036881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2" name="Rounded Rectangle 241"/>
              <p:cNvSpPr/>
              <p:nvPr/>
            </p:nvSpPr>
            <p:spPr>
              <a:xfrm rot="2700000">
                <a:off x="11873378" y="4098768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3" name="Rounded Rectangle 242"/>
              <p:cNvSpPr/>
              <p:nvPr/>
            </p:nvSpPr>
            <p:spPr>
              <a:xfrm rot="5400000">
                <a:off x="11942049" y="4256114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4" name="Rounded Rectangle 243"/>
              <p:cNvSpPr/>
              <p:nvPr/>
            </p:nvSpPr>
            <p:spPr>
              <a:xfrm rot="10800000">
                <a:off x="11711446" y="4489153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5" name="Rounded Rectangle 244"/>
              <p:cNvSpPr/>
              <p:nvPr/>
            </p:nvSpPr>
            <p:spPr>
              <a:xfrm rot="2700000">
                <a:off x="11875493" y="4438957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6" name="Rounded Rectangle 245"/>
              <p:cNvSpPr/>
              <p:nvPr/>
            </p:nvSpPr>
            <p:spPr>
              <a:xfrm rot="5400000">
                <a:off x="11474856" y="4262937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7" name="Rounded Rectangle 246"/>
              <p:cNvSpPr/>
              <p:nvPr/>
            </p:nvSpPr>
            <p:spPr>
              <a:xfrm rot="2700000">
                <a:off x="11534270" y="4096387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8" name="Rounded Rectangle 247"/>
              <p:cNvSpPr/>
              <p:nvPr/>
            </p:nvSpPr>
            <p:spPr>
              <a:xfrm rot="2700000">
                <a:off x="11535651" y="4438956"/>
                <a:ext cx="89905" cy="8990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11295964" y="2393154"/>
            <a:ext cx="948951" cy="765122"/>
            <a:chOff x="11286633" y="2321714"/>
            <a:chExt cx="948951" cy="765122"/>
          </a:xfrm>
        </p:grpSpPr>
        <p:sp>
          <p:nvSpPr>
            <p:cNvPr id="234" name="TextBox 233"/>
            <p:cNvSpPr txBox="1"/>
            <p:nvPr/>
          </p:nvSpPr>
          <p:spPr>
            <a:xfrm>
              <a:off x="11286633" y="2809837"/>
              <a:ext cx="9489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Access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grpSp>
          <p:nvGrpSpPr>
            <p:cNvPr id="235" name="Group 234"/>
            <p:cNvGrpSpPr/>
            <p:nvPr/>
          </p:nvGrpSpPr>
          <p:grpSpPr>
            <a:xfrm>
              <a:off x="11558396" y="2321714"/>
              <a:ext cx="384145" cy="512117"/>
              <a:chOff x="11899332" y="4074072"/>
              <a:chExt cx="126000" cy="167975"/>
            </a:xfrm>
          </p:grpSpPr>
          <p:sp>
            <p:nvSpPr>
              <p:cNvPr id="236" name="Rounded Rectangle 235"/>
              <p:cNvSpPr/>
              <p:nvPr/>
            </p:nvSpPr>
            <p:spPr>
              <a:xfrm>
                <a:off x="11899332" y="4127712"/>
                <a:ext cx="126000" cy="11433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7" name="Arc 236"/>
              <p:cNvSpPr/>
              <p:nvPr/>
            </p:nvSpPr>
            <p:spPr>
              <a:xfrm>
                <a:off x="11925306" y="4074072"/>
                <a:ext cx="72000" cy="108000"/>
              </a:xfrm>
              <a:prstGeom prst="arc">
                <a:avLst>
                  <a:gd name="adj1" fmla="val 10802081"/>
                  <a:gd name="adj2" fmla="val 0"/>
                </a:avLst>
              </a:prstGeom>
              <a:ln w="508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231" name="Group 230"/>
          <p:cNvGrpSpPr/>
          <p:nvPr/>
        </p:nvGrpSpPr>
        <p:grpSpPr>
          <a:xfrm>
            <a:off x="11295964" y="3281918"/>
            <a:ext cx="948951" cy="779576"/>
            <a:chOff x="11292140" y="4218763"/>
            <a:chExt cx="948951" cy="779576"/>
          </a:xfrm>
        </p:grpSpPr>
        <p:sp>
          <p:nvSpPr>
            <p:cNvPr id="232" name="TextBox 231"/>
            <p:cNvSpPr txBox="1"/>
            <p:nvPr/>
          </p:nvSpPr>
          <p:spPr>
            <a:xfrm>
              <a:off x="11292140" y="4721340"/>
              <a:ext cx="94895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Logs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233" name="Snip and Round Single Corner Rectangle 232"/>
            <p:cNvSpPr/>
            <p:nvPr/>
          </p:nvSpPr>
          <p:spPr>
            <a:xfrm>
              <a:off x="11577407" y="4218763"/>
              <a:ext cx="371704" cy="482777"/>
            </a:xfrm>
            <a:prstGeom prst="snipRoundRect">
              <a:avLst>
                <a:gd name="adj1" fmla="val 0"/>
                <a:gd name="adj2" fmla="val 250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73" name="Group 272"/>
          <p:cNvGrpSpPr/>
          <p:nvPr/>
        </p:nvGrpSpPr>
        <p:grpSpPr>
          <a:xfrm>
            <a:off x="3040549" y="546330"/>
            <a:ext cx="1930400" cy="5847185"/>
            <a:chOff x="9383542" y="478970"/>
            <a:chExt cx="1930400" cy="5847185"/>
          </a:xfrm>
        </p:grpSpPr>
        <p:sp>
          <p:nvSpPr>
            <p:cNvPr id="274" name="Rectangle 273"/>
            <p:cNvSpPr/>
            <p:nvPr/>
          </p:nvSpPr>
          <p:spPr>
            <a:xfrm>
              <a:off x="9383542" y="478970"/>
              <a:ext cx="19304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9893867" y="533304"/>
              <a:ext cx="92374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Commands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276" name="Straight Connector 275"/>
            <p:cNvCxnSpPr/>
            <p:nvPr/>
          </p:nvCxnSpPr>
          <p:spPr>
            <a:xfrm>
              <a:off x="9513815" y="810303"/>
              <a:ext cx="171830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8" name="Straight Connector 277"/>
          <p:cNvCxnSpPr/>
          <p:nvPr/>
        </p:nvCxnSpPr>
        <p:spPr>
          <a:xfrm>
            <a:off x="3170822" y="4767755"/>
            <a:ext cx="0" cy="16960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/>
          <p:cNvSpPr txBox="1"/>
          <p:nvPr/>
        </p:nvSpPr>
        <p:spPr>
          <a:xfrm>
            <a:off x="3222817" y="1774487"/>
            <a:ext cx="1515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 smtClean="0">
                <a:solidFill>
                  <a:schemeClr val="bg1"/>
                </a:solidFill>
              </a:rPr>
              <a:t>User</a:t>
            </a:r>
            <a:endParaRPr lang="en-GB" sz="1050" b="1" dirty="0">
              <a:solidFill>
                <a:schemeClr val="bg1"/>
              </a:solidFill>
            </a:endParaRPr>
          </a:p>
        </p:txBody>
      </p:sp>
      <p:cxnSp>
        <p:nvCxnSpPr>
          <p:cNvPr id="295" name="Straight Connector 294"/>
          <p:cNvCxnSpPr/>
          <p:nvPr/>
        </p:nvCxnSpPr>
        <p:spPr>
          <a:xfrm>
            <a:off x="3313024" y="2036097"/>
            <a:ext cx="0" cy="227559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/>
          <p:cNvSpPr txBox="1"/>
          <p:nvPr/>
        </p:nvSpPr>
        <p:spPr>
          <a:xfrm>
            <a:off x="3355118" y="2017435"/>
            <a:ext cx="11726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 smtClean="0">
                <a:solidFill>
                  <a:schemeClr val="bg1">
                    <a:lumMod val="95000"/>
                  </a:schemeClr>
                </a:solidFill>
              </a:rPr>
              <a:t>Add</a:t>
            </a:r>
            <a:endParaRPr lang="en-GB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3355118" y="4697781"/>
            <a:ext cx="11726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 smtClean="0">
                <a:solidFill>
                  <a:schemeClr val="bg1">
                    <a:lumMod val="95000"/>
                  </a:schemeClr>
                </a:solidFill>
              </a:rPr>
              <a:t>Remove</a:t>
            </a:r>
            <a:endParaRPr lang="en-GB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80" name="Group 279"/>
          <p:cNvGrpSpPr/>
          <p:nvPr/>
        </p:nvGrpSpPr>
        <p:grpSpPr>
          <a:xfrm>
            <a:off x="3222816" y="4971302"/>
            <a:ext cx="1515450" cy="1492548"/>
            <a:chOff x="9657182" y="1866827"/>
            <a:chExt cx="2351315" cy="1492548"/>
          </a:xfrm>
        </p:grpSpPr>
        <p:sp>
          <p:nvSpPr>
            <p:cNvPr id="287" name="TextBox 286"/>
            <p:cNvSpPr txBox="1"/>
            <p:nvPr/>
          </p:nvSpPr>
          <p:spPr>
            <a:xfrm>
              <a:off x="9657182" y="1866827"/>
              <a:ext cx="2351315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50" b="1" dirty="0" smtClean="0">
                  <a:solidFill>
                    <a:schemeClr val="bg1"/>
                  </a:solidFill>
                </a:rPr>
                <a:t>Rank</a:t>
              </a:r>
              <a:endParaRPr lang="en-GB" sz="1050" b="1" dirty="0">
                <a:solidFill>
                  <a:schemeClr val="bg1"/>
                </a:solidFill>
              </a:endParaRPr>
            </a:p>
          </p:txBody>
        </p:sp>
        <p:cxnSp>
          <p:nvCxnSpPr>
            <p:cNvPr id="288" name="Straight Connector 287"/>
            <p:cNvCxnSpPr/>
            <p:nvPr/>
          </p:nvCxnSpPr>
          <p:spPr>
            <a:xfrm flipH="1">
              <a:off x="9797825" y="2128437"/>
              <a:ext cx="2" cy="123093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TextBox 288"/>
            <p:cNvSpPr txBox="1"/>
            <p:nvPr/>
          </p:nvSpPr>
          <p:spPr>
            <a:xfrm>
              <a:off x="9862454" y="2120145"/>
              <a:ext cx="18194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00" dirty="0" smtClean="0">
                  <a:solidFill>
                    <a:schemeClr val="bg1">
                      <a:lumMod val="95000"/>
                    </a:schemeClr>
                  </a:solidFill>
                </a:rPr>
                <a:t>Add</a:t>
              </a:r>
              <a:endParaRPr lang="en-GB" sz="10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0" name="TextBox 289"/>
            <p:cNvSpPr txBox="1"/>
            <p:nvPr/>
          </p:nvSpPr>
          <p:spPr>
            <a:xfrm>
              <a:off x="9862454" y="2378876"/>
              <a:ext cx="18194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00" dirty="0" smtClean="0">
                  <a:solidFill>
                    <a:schemeClr val="bg1">
                      <a:lumMod val="95000"/>
                    </a:schemeClr>
                  </a:solidFill>
                </a:rPr>
                <a:t>Remove</a:t>
              </a:r>
              <a:endParaRPr lang="en-GB" sz="10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1" name="TextBox 290"/>
            <p:cNvSpPr txBox="1"/>
            <p:nvPr/>
          </p:nvSpPr>
          <p:spPr>
            <a:xfrm>
              <a:off x="9862452" y="2620712"/>
              <a:ext cx="18194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00" dirty="0" smtClean="0">
                  <a:solidFill>
                    <a:schemeClr val="bg1">
                      <a:lumMod val="95000"/>
                    </a:schemeClr>
                  </a:solidFill>
                </a:rPr>
                <a:t>Remove Ranks</a:t>
              </a:r>
              <a:endParaRPr lang="en-GB" sz="10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2" name="TextBox 291"/>
            <p:cNvSpPr txBox="1"/>
            <p:nvPr/>
          </p:nvSpPr>
          <p:spPr>
            <a:xfrm>
              <a:off x="9862452" y="2866933"/>
              <a:ext cx="18194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00" dirty="0" smtClean="0">
                  <a:solidFill>
                    <a:schemeClr val="bg1">
                      <a:lumMod val="95000"/>
                    </a:schemeClr>
                  </a:solidFill>
                </a:rPr>
                <a:t>Set Power</a:t>
              </a:r>
              <a:endParaRPr lang="en-GB" sz="10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3" name="TextBox 292"/>
            <p:cNvSpPr txBox="1"/>
            <p:nvPr/>
          </p:nvSpPr>
          <p:spPr>
            <a:xfrm>
              <a:off x="9862452" y="3113154"/>
              <a:ext cx="18194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1000" dirty="0" smtClean="0">
                  <a:solidFill>
                    <a:schemeClr val="bg1">
                      <a:lumMod val="95000"/>
                    </a:schemeClr>
                  </a:solidFill>
                </a:rPr>
                <a:t>Get Ranks</a:t>
              </a:r>
              <a:endParaRPr lang="en-GB" sz="10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98" name="Group 297"/>
          <p:cNvGrpSpPr/>
          <p:nvPr/>
        </p:nvGrpSpPr>
        <p:grpSpPr>
          <a:xfrm>
            <a:off x="3169162" y="1022012"/>
            <a:ext cx="1670779" cy="708244"/>
            <a:chOff x="9512155" y="954652"/>
            <a:chExt cx="1670779" cy="708244"/>
          </a:xfrm>
        </p:grpSpPr>
        <p:cxnSp>
          <p:nvCxnSpPr>
            <p:cNvPr id="299" name="Straight Connector 298"/>
            <p:cNvCxnSpPr/>
            <p:nvPr/>
          </p:nvCxnSpPr>
          <p:spPr>
            <a:xfrm>
              <a:off x="9512155" y="1088788"/>
              <a:ext cx="0" cy="574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0" name="Group 299"/>
            <p:cNvGrpSpPr/>
            <p:nvPr/>
          </p:nvGrpSpPr>
          <p:grpSpPr>
            <a:xfrm>
              <a:off x="9565810" y="954652"/>
              <a:ext cx="1617124" cy="708244"/>
              <a:chOff x="9565810" y="954652"/>
              <a:chExt cx="1617124" cy="708244"/>
            </a:xfrm>
          </p:grpSpPr>
          <p:sp>
            <p:nvSpPr>
              <p:cNvPr id="301" name="TextBox 300"/>
              <p:cNvSpPr txBox="1"/>
              <p:nvPr/>
            </p:nvSpPr>
            <p:spPr>
              <a:xfrm>
                <a:off x="9565810" y="954652"/>
                <a:ext cx="151545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b="1" dirty="0" smtClean="0">
                    <a:solidFill>
                      <a:schemeClr val="bg1"/>
                    </a:solidFill>
                  </a:rPr>
                  <a:t>Favourites</a:t>
                </a:r>
                <a:endParaRPr lang="en-GB" sz="105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02" name="Straight Connector 301"/>
              <p:cNvCxnSpPr/>
              <p:nvPr/>
            </p:nvCxnSpPr>
            <p:spPr>
              <a:xfrm>
                <a:off x="9656017" y="1206737"/>
                <a:ext cx="0" cy="456159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3" name="TextBox 302"/>
              <p:cNvSpPr txBox="1"/>
              <p:nvPr/>
            </p:nvSpPr>
            <p:spPr>
              <a:xfrm>
                <a:off x="9698105" y="1191359"/>
                <a:ext cx="148482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Toggle Noclip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04" name="TextBox 303"/>
              <p:cNvSpPr txBox="1"/>
              <p:nvPr/>
            </p:nvSpPr>
            <p:spPr>
              <a:xfrm>
                <a:off x="9698111" y="1416675"/>
                <a:ext cx="117266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 smtClean="0">
                    <a:solidFill>
                      <a:schemeClr val="bg1">
                        <a:lumMod val="95000"/>
                      </a:schemeClr>
                    </a:solidFill>
                  </a:rPr>
                  <a:t>Add</a:t>
                </a:r>
                <a:endParaRPr lang="en-GB" sz="10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</p:grpSp>
      <p:cxnSp>
        <p:nvCxnSpPr>
          <p:cNvPr id="305" name="Straight Connector 304"/>
          <p:cNvCxnSpPr/>
          <p:nvPr/>
        </p:nvCxnSpPr>
        <p:spPr>
          <a:xfrm>
            <a:off x="3166846" y="1815273"/>
            <a:ext cx="0" cy="44838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3166846" y="2382281"/>
            <a:ext cx="1673095" cy="7340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TextBox 54"/>
          <p:cNvSpPr txBox="1"/>
          <p:nvPr/>
        </p:nvSpPr>
        <p:spPr>
          <a:xfrm>
            <a:off x="3166846" y="2624050"/>
            <a:ext cx="1682427" cy="24622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000" dirty="0" smtClean="0"/>
              <a:t>Moderator</a:t>
            </a:r>
            <a:endParaRPr lang="en-GB" sz="1000" dirty="0"/>
          </a:p>
        </p:txBody>
      </p:sp>
      <p:sp>
        <p:nvSpPr>
          <p:cNvPr id="306" name="TextBox 305"/>
          <p:cNvSpPr txBox="1"/>
          <p:nvPr/>
        </p:nvSpPr>
        <p:spPr>
          <a:xfrm>
            <a:off x="3166846" y="2870104"/>
            <a:ext cx="1673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 smtClean="0"/>
              <a:t>Admin</a:t>
            </a:r>
            <a:endParaRPr lang="en-GB" sz="1000" dirty="0"/>
          </a:p>
        </p:txBody>
      </p:sp>
      <p:sp>
        <p:nvSpPr>
          <p:cNvPr id="308" name="Rectangle 307"/>
          <p:cNvSpPr/>
          <p:nvPr/>
        </p:nvSpPr>
        <p:spPr>
          <a:xfrm>
            <a:off x="3170919" y="3216886"/>
            <a:ext cx="1673095" cy="7472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9" name="Rectangle 308"/>
          <p:cNvSpPr/>
          <p:nvPr/>
        </p:nvSpPr>
        <p:spPr>
          <a:xfrm>
            <a:off x="3169557" y="3225390"/>
            <a:ext cx="1673095" cy="241769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050" b="1" dirty="0" smtClean="0">
                <a:solidFill>
                  <a:schemeClr val="tx1"/>
                </a:solidFill>
              </a:rPr>
              <a:t>Player</a:t>
            </a:r>
            <a:endParaRPr lang="en-GB" sz="1050" b="1" dirty="0">
              <a:solidFill>
                <a:schemeClr val="tx1"/>
              </a:solidFill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3166846" y="3467159"/>
            <a:ext cx="1673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 smtClean="0"/>
              <a:t>secret_survivor</a:t>
            </a:r>
            <a:endParaRPr lang="en-GB" sz="1000" dirty="0"/>
          </a:p>
        </p:txBody>
      </p:sp>
      <p:sp>
        <p:nvSpPr>
          <p:cNvPr id="311" name="TextBox 310"/>
          <p:cNvSpPr txBox="1"/>
          <p:nvPr/>
        </p:nvSpPr>
        <p:spPr>
          <a:xfrm>
            <a:off x="3166847" y="3727227"/>
            <a:ext cx="1682426" cy="24575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000" dirty="0" smtClean="0"/>
              <a:t>Dempsy</a:t>
            </a:r>
            <a:endParaRPr lang="en-GB" sz="1000" dirty="0"/>
          </a:p>
        </p:txBody>
      </p:sp>
      <p:sp>
        <p:nvSpPr>
          <p:cNvPr id="61" name="Rectangle 60"/>
          <p:cNvSpPr/>
          <p:nvPr/>
        </p:nvSpPr>
        <p:spPr>
          <a:xfrm>
            <a:off x="3166846" y="4070492"/>
            <a:ext cx="1673095" cy="224842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smtClean="0"/>
              <a:t>Execute</a:t>
            </a:r>
            <a:endParaRPr lang="en-GB" sz="1000" dirty="0"/>
          </a:p>
        </p:txBody>
      </p:sp>
      <p:sp>
        <p:nvSpPr>
          <p:cNvPr id="53" name="Rectangle 52"/>
          <p:cNvSpPr/>
          <p:nvPr/>
        </p:nvSpPr>
        <p:spPr>
          <a:xfrm>
            <a:off x="3166846" y="2382281"/>
            <a:ext cx="1673095" cy="241769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050" b="1" dirty="0" smtClean="0">
                <a:solidFill>
                  <a:schemeClr val="tx1"/>
                </a:solidFill>
              </a:rPr>
              <a:t>Rank</a:t>
            </a:r>
            <a:endParaRPr lang="en-GB" sz="1050" b="1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88517" y="621656"/>
            <a:ext cx="559837" cy="734080"/>
          </a:xfrm>
          <a:prstGeom prst="rect">
            <a:avLst/>
          </a:prstGeom>
          <a:solidFill>
            <a:srgbClr val="DF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Rectangle 116"/>
          <p:cNvSpPr/>
          <p:nvPr/>
        </p:nvSpPr>
        <p:spPr>
          <a:xfrm>
            <a:off x="1892587" y="1453676"/>
            <a:ext cx="559837" cy="734080"/>
          </a:xfrm>
          <a:prstGeom prst="rect">
            <a:avLst/>
          </a:prstGeom>
          <a:solidFill>
            <a:srgbClr val="AE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8" name="Rectangle 117"/>
          <p:cNvSpPr/>
          <p:nvPr/>
        </p:nvSpPr>
        <p:spPr>
          <a:xfrm>
            <a:off x="1892587" y="2285696"/>
            <a:ext cx="559837" cy="734080"/>
          </a:xfrm>
          <a:prstGeom prst="rect">
            <a:avLst/>
          </a:prstGeom>
          <a:solidFill>
            <a:srgbClr val="51DF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9" name="Rectangle 118"/>
          <p:cNvSpPr/>
          <p:nvPr/>
        </p:nvSpPr>
        <p:spPr>
          <a:xfrm>
            <a:off x="1990472" y="4198896"/>
            <a:ext cx="559837" cy="734080"/>
          </a:xfrm>
          <a:prstGeom prst="rect">
            <a:avLst/>
          </a:prstGeom>
          <a:solidFill>
            <a:srgbClr val="6AB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Rectangle 119"/>
          <p:cNvSpPr/>
          <p:nvPr/>
        </p:nvSpPr>
        <p:spPr>
          <a:xfrm>
            <a:off x="1884420" y="3116486"/>
            <a:ext cx="559837" cy="734080"/>
          </a:xfrm>
          <a:prstGeom prst="rect">
            <a:avLst/>
          </a:prstGeom>
          <a:solidFill>
            <a:srgbClr val="D36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>
            <a:off x="-42617" y="4182913"/>
            <a:ext cx="1800126" cy="2065656"/>
            <a:chOff x="7588771" y="1867623"/>
            <a:chExt cx="1800126" cy="2065656"/>
          </a:xfrm>
        </p:grpSpPr>
        <p:sp>
          <p:nvSpPr>
            <p:cNvPr id="5" name="Rectangle 4"/>
            <p:cNvSpPr/>
            <p:nvPr/>
          </p:nvSpPr>
          <p:spPr>
            <a:xfrm>
              <a:off x="7588771" y="1867623"/>
              <a:ext cx="1800126" cy="2065656"/>
            </a:xfrm>
            <a:prstGeom prst="rect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7659097" y="1962010"/>
              <a:ext cx="1673095" cy="7340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7659097" y="2203779"/>
              <a:ext cx="1682427" cy="24622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Moderator</a:t>
              </a:r>
              <a:endParaRPr lang="en-GB" sz="10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7659097" y="2449833"/>
              <a:ext cx="16730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Admin</a:t>
              </a:r>
              <a:endParaRPr lang="en-GB" sz="1000" dirty="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7663170" y="2796615"/>
              <a:ext cx="1673095" cy="74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7661808" y="2805119"/>
              <a:ext cx="1673095" cy="241769"/>
            </a:xfrm>
            <a:prstGeom prst="rect">
              <a:avLst/>
            </a:pr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50" b="1" dirty="0" smtClean="0">
                  <a:solidFill>
                    <a:schemeClr val="tx1"/>
                  </a:solidFill>
                </a:rPr>
                <a:t>Player</a:t>
              </a:r>
              <a:endParaRPr lang="en-GB" sz="1050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7659097" y="3046888"/>
              <a:ext cx="16730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secret_survivor</a:t>
              </a:r>
              <a:endParaRPr lang="en-GB" sz="1000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7659098" y="3306956"/>
              <a:ext cx="1682426" cy="24575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Dempsy</a:t>
              </a:r>
              <a:endParaRPr lang="en-GB" sz="1000" dirty="0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7659097" y="3650221"/>
              <a:ext cx="1673095" cy="22484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dirty="0" smtClean="0"/>
                <a:t>Execute</a:t>
              </a:r>
              <a:endParaRPr lang="en-GB" sz="1000" dirty="0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7659097" y="1962010"/>
              <a:ext cx="1673095" cy="241769"/>
            </a:xfrm>
            <a:prstGeom prst="rect">
              <a:avLst/>
            </a:pr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50" b="1" dirty="0" smtClean="0">
                  <a:solidFill>
                    <a:schemeClr val="tx1"/>
                  </a:solidFill>
                </a:rPr>
                <a:t>Rank</a:t>
              </a:r>
              <a:endParaRPr lang="en-GB" sz="105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3166846" y="4362921"/>
            <a:ext cx="17222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FF0000"/>
                </a:solidFill>
              </a:rPr>
              <a:t>Player is required to execute</a:t>
            </a:r>
            <a:endParaRPr lang="en-GB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82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6515293" y="478970"/>
            <a:ext cx="4803511" cy="5847185"/>
            <a:chOff x="9403700" y="478970"/>
            <a:chExt cx="2788300" cy="5847185"/>
          </a:xfrm>
        </p:grpSpPr>
        <p:sp>
          <p:nvSpPr>
            <p:cNvPr id="4" name="Rectangle 3"/>
            <p:cNvSpPr/>
            <p:nvPr/>
          </p:nvSpPr>
          <p:spPr>
            <a:xfrm>
              <a:off x="9403700" y="478970"/>
              <a:ext cx="27883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113039" y="533304"/>
              <a:ext cx="1362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Ranks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9535238" y="794191"/>
              <a:ext cx="2533621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8630138" y="912386"/>
            <a:ext cx="2479430" cy="237030"/>
            <a:chOff x="6481749" y="1185303"/>
            <a:chExt cx="3386548" cy="208038"/>
          </a:xfrm>
        </p:grpSpPr>
        <p:sp>
          <p:nvSpPr>
            <p:cNvPr id="12" name="Rectangle 11"/>
            <p:cNvSpPr/>
            <p:nvPr/>
          </p:nvSpPr>
          <p:spPr>
            <a:xfrm>
              <a:off x="6481749" y="1185303"/>
              <a:ext cx="1117928" cy="2080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Commands</a:t>
              </a:r>
              <a:endParaRPr lang="en-GB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623110" y="1186636"/>
              <a:ext cx="1117928" cy="205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Permissions</a:t>
              </a:r>
              <a:endParaRPr lang="en-GB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750369" y="1186636"/>
              <a:ext cx="1117928" cy="205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Users</a:t>
              </a:r>
              <a:endParaRPr lang="en-GB" sz="11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8633202" y="1193692"/>
            <a:ext cx="2468921" cy="4889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43" name="Group 42"/>
          <p:cNvGrpSpPr/>
          <p:nvPr/>
        </p:nvGrpSpPr>
        <p:grpSpPr>
          <a:xfrm>
            <a:off x="8625536" y="1194023"/>
            <a:ext cx="2489199" cy="347696"/>
            <a:chOff x="8107361" y="1289273"/>
            <a:chExt cx="2837450" cy="347696"/>
          </a:xfrm>
          <a:solidFill>
            <a:srgbClr val="ADB9CA"/>
          </a:solidFill>
        </p:grpSpPr>
        <p:sp>
          <p:nvSpPr>
            <p:cNvPr id="40" name="Rectangle 39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Noclip</a:t>
              </a:r>
              <a:endParaRPr lang="en-GB" sz="11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625054" y="1512719"/>
            <a:ext cx="2484515" cy="347696"/>
            <a:chOff x="8107361" y="1289273"/>
            <a:chExt cx="2837450" cy="347696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5" name="Rectangle 4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Pickup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0000 0000 0000 0000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618833" y="1842596"/>
            <a:ext cx="2496095" cy="347696"/>
            <a:chOff x="8107361" y="1289273"/>
            <a:chExt cx="2837450" cy="347696"/>
          </a:xfrm>
        </p:grpSpPr>
        <p:sp>
          <p:nvSpPr>
            <p:cNvPr id="49" name="Rectangle 48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Edit Variables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8621941" y="2163143"/>
            <a:ext cx="2492987" cy="347696"/>
            <a:chOff x="8107361" y="1289273"/>
            <a:chExt cx="2837450" cy="347696"/>
          </a:xfrm>
        </p:grpSpPr>
        <p:sp>
          <p:nvSpPr>
            <p:cNvPr id="53" name="Rectangle 52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Physgun Player Pickup Allow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625045" y="2492441"/>
            <a:ext cx="2499214" cy="347696"/>
            <a:chOff x="8107361" y="1289273"/>
            <a:chExt cx="2837450" cy="347696"/>
          </a:xfrm>
        </p:grpSpPr>
        <p:sp>
          <p:nvSpPr>
            <p:cNvPr id="57" name="Rectangle 56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Player Taunt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622345" y="2816069"/>
            <a:ext cx="2492216" cy="347696"/>
            <a:chOff x="8107361" y="1289273"/>
            <a:chExt cx="2837450" cy="347696"/>
          </a:xfrm>
          <a:solidFill>
            <a:srgbClr val="E2F0D9"/>
          </a:solidFill>
        </p:grpSpPr>
        <p:sp>
          <p:nvSpPr>
            <p:cNvPr id="61" name="Rectangle 60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Player Spray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0000 0000 0000 0000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8624909" y="3142484"/>
            <a:ext cx="2484660" cy="347696"/>
            <a:chOff x="8107361" y="1289273"/>
            <a:chExt cx="2837450" cy="347696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5" name="Rectangle 6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107363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Pickup Item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0000 0000 0000 0000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8625036" y="3462642"/>
            <a:ext cx="2491004" cy="347696"/>
            <a:chOff x="8107361" y="1289273"/>
            <a:chExt cx="2837450" cy="347696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9" name="Rectangle 68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Pickup Weapon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0000 0000 0000 0000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625031" y="3792194"/>
            <a:ext cx="2489704" cy="347696"/>
            <a:chOff x="8107361" y="1289273"/>
            <a:chExt cx="2837450" cy="347696"/>
          </a:xfrm>
        </p:grpSpPr>
        <p:sp>
          <p:nvSpPr>
            <p:cNvPr id="73" name="Rectangle 72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Is Superadmin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8625035" y="4109435"/>
            <a:ext cx="2489700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77" name="Rectangle 76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Is Admin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80" name="Rectangle 79"/>
          <p:cNvSpPr/>
          <p:nvPr/>
        </p:nvSpPr>
        <p:spPr>
          <a:xfrm>
            <a:off x="6744595" y="1193692"/>
            <a:ext cx="1816839" cy="4889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19" name="Group 118"/>
          <p:cNvGrpSpPr/>
          <p:nvPr/>
        </p:nvGrpSpPr>
        <p:grpSpPr>
          <a:xfrm>
            <a:off x="6735570" y="1521864"/>
            <a:ext cx="1892959" cy="373224"/>
            <a:chOff x="6306336" y="1552672"/>
            <a:chExt cx="1892959" cy="373224"/>
          </a:xfrm>
        </p:grpSpPr>
        <p:grpSp>
          <p:nvGrpSpPr>
            <p:cNvPr id="106" name="Group 105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107" name="TextBox 106"/>
              <p:cNvSpPr txBox="1"/>
              <p:nvPr/>
            </p:nvSpPr>
            <p:spPr>
              <a:xfrm>
                <a:off x="6312561" y="1934712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/>
                  <a:t>Admin</a:t>
                </a:r>
                <a:endParaRPr lang="en-GB" dirty="0"/>
              </a:p>
            </p:txBody>
          </p:sp>
          <p:cxnSp>
            <p:nvCxnSpPr>
              <p:cNvPr id="108" name="Straight Connector 107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" name="TextBox 117"/>
            <p:cNvSpPr txBox="1"/>
            <p:nvPr/>
          </p:nvSpPr>
          <p:spPr>
            <a:xfrm>
              <a:off x="72237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6738679" y="1179933"/>
            <a:ext cx="1892959" cy="373224"/>
            <a:chOff x="6306336" y="1552672"/>
            <a:chExt cx="1892959" cy="373224"/>
          </a:xfrm>
        </p:grpSpPr>
        <p:grpSp>
          <p:nvGrpSpPr>
            <p:cNvPr id="139" name="Group 138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141" name="TextBox 140"/>
              <p:cNvSpPr txBox="1"/>
              <p:nvPr/>
            </p:nvSpPr>
            <p:spPr>
              <a:xfrm>
                <a:off x="6312561" y="1934712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>
                    <a:solidFill>
                      <a:schemeClr val="bg1">
                        <a:lumMod val="75000"/>
                      </a:schemeClr>
                    </a:solidFill>
                  </a:rPr>
                  <a:t>Moderator</a:t>
                </a:r>
                <a:endParaRPr lang="en-GB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cxnSp>
            <p:nvCxnSpPr>
              <p:cNvPr id="142" name="Straight Connector 141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0" name="TextBox 139"/>
            <p:cNvSpPr txBox="1"/>
            <p:nvPr/>
          </p:nvSpPr>
          <p:spPr>
            <a:xfrm>
              <a:off x="72237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6735570" y="2371144"/>
            <a:ext cx="1892959" cy="373224"/>
            <a:chOff x="6306336" y="1552672"/>
            <a:chExt cx="1892959" cy="373224"/>
          </a:xfrm>
        </p:grpSpPr>
        <p:grpSp>
          <p:nvGrpSpPr>
            <p:cNvPr id="145" name="Group 144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147" name="TextBox 146"/>
              <p:cNvSpPr txBox="1"/>
              <p:nvPr/>
            </p:nvSpPr>
            <p:spPr>
              <a:xfrm>
                <a:off x="6312561" y="1934712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>
                    <a:solidFill>
                      <a:schemeClr val="bg1">
                        <a:lumMod val="75000"/>
                      </a:schemeClr>
                    </a:solidFill>
                  </a:rPr>
                  <a:t>Superadmin</a:t>
                </a:r>
                <a:endParaRPr lang="en-GB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cxnSp>
            <p:nvCxnSpPr>
              <p:cNvPr id="148" name="Straight Connector 147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6" name="TextBox 145"/>
            <p:cNvSpPr txBox="1"/>
            <p:nvPr/>
          </p:nvSpPr>
          <p:spPr>
            <a:xfrm>
              <a:off x="72237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0000 0000 0000 0004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6735570" y="2706852"/>
            <a:ext cx="1892959" cy="373224"/>
            <a:chOff x="6306336" y="1552672"/>
            <a:chExt cx="1892959" cy="373224"/>
          </a:xfrm>
        </p:grpSpPr>
        <p:grpSp>
          <p:nvGrpSpPr>
            <p:cNvPr id="151" name="Group 150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153" name="TextBox 152"/>
              <p:cNvSpPr txBox="1"/>
              <p:nvPr/>
            </p:nvSpPr>
            <p:spPr>
              <a:xfrm>
                <a:off x="6312561" y="1944043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>
                    <a:solidFill>
                      <a:schemeClr val="bg1">
                        <a:lumMod val="75000"/>
                      </a:schemeClr>
                    </a:solidFill>
                  </a:rPr>
                  <a:t>Owner</a:t>
                </a:r>
                <a:endParaRPr lang="en-GB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cxnSp>
            <p:nvCxnSpPr>
              <p:cNvPr id="154" name="Straight Connector 153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2" name="TextBox 151"/>
            <p:cNvSpPr txBox="1"/>
            <p:nvPr/>
          </p:nvSpPr>
          <p:spPr>
            <a:xfrm>
              <a:off x="72237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</a:t>
              </a:r>
              <a:r>
                <a:rPr lang="en-GB" sz="700" dirty="0" smtClean="0">
                  <a:solidFill>
                    <a:srgbClr val="7F7F7F"/>
                  </a:solidFill>
                </a:rPr>
                <a:t>0000</a:t>
              </a:r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 0000 0008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6755389" y="1868391"/>
            <a:ext cx="1810141" cy="233941"/>
            <a:chOff x="6326155" y="1964323"/>
            <a:chExt cx="1810141" cy="233941"/>
          </a:xfrm>
        </p:grpSpPr>
        <p:sp>
          <p:nvSpPr>
            <p:cNvPr id="159" name="TextBox 158"/>
            <p:cNvSpPr txBox="1"/>
            <p:nvPr/>
          </p:nvSpPr>
          <p:spPr>
            <a:xfrm>
              <a:off x="6326155" y="1964323"/>
              <a:ext cx="4945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Power</a:t>
              </a:r>
              <a:endParaRPr lang="en-GB" sz="1100" b="1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7934132" y="1967432"/>
              <a:ext cx="20216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0</a:t>
              </a:r>
              <a:endParaRPr lang="en-GB" sz="1100" b="1" dirty="0"/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6826993" y="2022313"/>
              <a:ext cx="1080000" cy="105267"/>
              <a:chOff x="6826993" y="2022313"/>
              <a:chExt cx="1080000" cy="105267"/>
            </a:xfrm>
          </p:grpSpPr>
          <p:cxnSp>
            <p:nvCxnSpPr>
              <p:cNvPr id="162" name="Straight Connector 161"/>
              <p:cNvCxnSpPr/>
              <p:nvPr/>
            </p:nvCxnSpPr>
            <p:spPr>
              <a:xfrm>
                <a:off x="6826993" y="2076291"/>
                <a:ext cx="108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Oval 164"/>
              <p:cNvSpPr/>
              <p:nvPr/>
            </p:nvSpPr>
            <p:spPr>
              <a:xfrm>
                <a:off x="7314358" y="2022313"/>
                <a:ext cx="111600" cy="1052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78" name="Group 177"/>
          <p:cNvGrpSpPr/>
          <p:nvPr/>
        </p:nvGrpSpPr>
        <p:grpSpPr>
          <a:xfrm>
            <a:off x="6749166" y="2104770"/>
            <a:ext cx="1735795" cy="230832"/>
            <a:chOff x="6319932" y="2200702"/>
            <a:chExt cx="1735795" cy="230832"/>
          </a:xfrm>
        </p:grpSpPr>
        <p:sp>
          <p:nvSpPr>
            <p:cNvPr id="166" name="TextBox 165"/>
            <p:cNvSpPr txBox="1"/>
            <p:nvPr/>
          </p:nvSpPr>
          <p:spPr>
            <a:xfrm>
              <a:off x="6319932" y="2200702"/>
              <a:ext cx="59328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Invisible</a:t>
              </a:r>
              <a:endParaRPr lang="en-GB" sz="1100" b="1" dirty="0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947727" y="2266251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✓</a:t>
              </a:r>
              <a:endParaRPr lang="en-GB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6738678" y="6087347"/>
            <a:ext cx="1819639" cy="233940"/>
            <a:chOff x="6738678" y="5887322"/>
            <a:chExt cx="1819639" cy="233940"/>
          </a:xfrm>
        </p:grpSpPr>
        <p:sp>
          <p:nvSpPr>
            <p:cNvPr id="156" name="TextBox 155"/>
            <p:cNvSpPr txBox="1"/>
            <p:nvPr/>
          </p:nvSpPr>
          <p:spPr>
            <a:xfrm>
              <a:off x="6744595" y="5887322"/>
              <a:ext cx="90842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Add</a:t>
              </a:r>
              <a:endParaRPr lang="en-GB" sz="600" b="1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7653014" y="5890430"/>
              <a:ext cx="9053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Remove</a:t>
              </a:r>
              <a:endParaRPr lang="en-GB" sz="600" b="1" dirty="0"/>
            </a:p>
          </p:txBody>
        </p:sp>
        <p:cxnSp>
          <p:nvCxnSpPr>
            <p:cNvPr id="181" name="Straight Connector 180"/>
            <p:cNvCxnSpPr/>
            <p:nvPr/>
          </p:nvCxnSpPr>
          <p:spPr>
            <a:xfrm>
              <a:off x="6738678" y="5899765"/>
              <a:ext cx="1819639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>
              <a:off x="7633639" y="5892924"/>
              <a:ext cx="0" cy="218957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8" name="Group 297"/>
          <p:cNvGrpSpPr/>
          <p:nvPr/>
        </p:nvGrpSpPr>
        <p:grpSpPr>
          <a:xfrm>
            <a:off x="11286439" y="478970"/>
            <a:ext cx="970086" cy="5847185"/>
            <a:chOff x="11277108" y="478970"/>
            <a:chExt cx="970086" cy="5847185"/>
          </a:xfrm>
        </p:grpSpPr>
        <p:sp>
          <p:nvSpPr>
            <p:cNvPr id="201" name="Rectangle 200"/>
            <p:cNvSpPr/>
            <p:nvPr/>
          </p:nvSpPr>
          <p:spPr>
            <a:xfrm>
              <a:off x="11321911" y="478970"/>
              <a:ext cx="870089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11281924" y="660282"/>
              <a:ext cx="948951" cy="734080"/>
              <a:chOff x="11281924" y="660282"/>
              <a:chExt cx="948951" cy="734080"/>
            </a:xfrm>
          </p:grpSpPr>
          <p:sp>
            <p:nvSpPr>
              <p:cNvPr id="212" name="TextBox 211"/>
              <p:cNvSpPr txBox="1"/>
              <p:nvPr/>
            </p:nvSpPr>
            <p:spPr>
              <a:xfrm>
                <a:off x="11281924" y="111736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Commands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23" name="Group 222"/>
              <p:cNvGrpSpPr/>
              <p:nvPr/>
            </p:nvGrpSpPr>
            <p:grpSpPr>
              <a:xfrm>
                <a:off x="11527590" y="660282"/>
                <a:ext cx="468000" cy="432000"/>
                <a:chOff x="11496675" y="3979122"/>
                <a:chExt cx="519208" cy="479269"/>
              </a:xfrm>
            </p:grpSpPr>
            <p:sp>
              <p:nvSpPr>
                <p:cNvPr id="214" name="Rounded Rectangle 213"/>
                <p:cNvSpPr/>
                <p:nvPr/>
              </p:nvSpPr>
              <p:spPr>
                <a:xfrm>
                  <a:off x="11496675" y="3979122"/>
                  <a:ext cx="519208" cy="479269"/>
                </a:xfrm>
                <a:prstGeom prst="roundRect">
                  <a:avLst/>
                </a:prstGeom>
                <a:noFill/>
                <a:ln w="412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17" name="Rectangle 216"/>
                <p:cNvSpPr/>
                <p:nvPr/>
              </p:nvSpPr>
              <p:spPr>
                <a:xfrm rot="5400000">
                  <a:off x="11797940" y="4209937"/>
                  <a:ext cx="47625" cy="25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grpSp>
              <p:nvGrpSpPr>
                <p:cNvPr id="222" name="Group 221"/>
                <p:cNvGrpSpPr/>
                <p:nvPr/>
              </p:nvGrpSpPr>
              <p:grpSpPr>
                <a:xfrm rot="8100000">
                  <a:off x="11506200" y="4101600"/>
                  <a:ext cx="183675" cy="183675"/>
                  <a:chOff x="11534775" y="4835025"/>
                  <a:chExt cx="183675" cy="183675"/>
                </a:xfrm>
              </p:grpSpPr>
              <p:sp>
                <p:nvSpPr>
                  <p:cNvPr id="220" name="Rectangle 219"/>
                  <p:cNvSpPr/>
                  <p:nvPr/>
                </p:nvSpPr>
                <p:spPr>
                  <a:xfrm>
                    <a:off x="11534775" y="4838700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21" name="Rectangle 220"/>
                  <p:cNvSpPr/>
                  <p:nvPr/>
                </p:nvSpPr>
                <p:spPr>
                  <a:xfrm rot="5400000">
                    <a:off x="11601450" y="4772025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</p:grpSp>
        </p:grpSp>
        <p:grpSp>
          <p:nvGrpSpPr>
            <p:cNvPr id="249" name="Group 248"/>
            <p:cNvGrpSpPr/>
            <p:nvPr/>
          </p:nvGrpSpPr>
          <p:grpSpPr>
            <a:xfrm>
              <a:off x="11277108" y="1489492"/>
              <a:ext cx="948951" cy="825429"/>
              <a:chOff x="11277108" y="1368193"/>
              <a:chExt cx="948951" cy="825429"/>
            </a:xfrm>
          </p:grpSpPr>
          <p:sp>
            <p:nvSpPr>
              <p:cNvPr id="210" name="TextBox 209"/>
              <p:cNvSpPr txBox="1"/>
              <p:nvPr/>
            </p:nvSpPr>
            <p:spPr>
              <a:xfrm>
                <a:off x="11277108" y="191662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Ranks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47" name="Group 246"/>
              <p:cNvGrpSpPr/>
              <p:nvPr/>
            </p:nvGrpSpPr>
            <p:grpSpPr>
              <a:xfrm>
                <a:off x="11440979" y="1368193"/>
                <a:ext cx="634959" cy="560071"/>
                <a:chOff x="11390373" y="4074072"/>
                <a:chExt cx="634959" cy="560071"/>
              </a:xfrm>
            </p:grpSpPr>
            <p:grpSp>
              <p:nvGrpSpPr>
                <p:cNvPr id="231" name="Group 230"/>
                <p:cNvGrpSpPr/>
                <p:nvPr/>
              </p:nvGrpSpPr>
              <p:grpSpPr>
                <a:xfrm>
                  <a:off x="11390373" y="4114136"/>
                  <a:ext cx="391672" cy="486439"/>
                  <a:chOff x="11490119" y="4114136"/>
                  <a:chExt cx="561975" cy="697948"/>
                </a:xfrm>
              </p:grpSpPr>
              <p:sp>
                <p:nvSpPr>
                  <p:cNvPr id="228" name="Oval 227"/>
                  <p:cNvSpPr/>
                  <p:nvPr/>
                </p:nvSpPr>
                <p:spPr>
                  <a:xfrm>
                    <a:off x="11584538" y="4114136"/>
                    <a:ext cx="349641" cy="349641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29" name="Round Same Side Corner Rectangle 228"/>
                  <p:cNvSpPr/>
                  <p:nvPr/>
                </p:nvSpPr>
                <p:spPr>
                  <a:xfrm>
                    <a:off x="11490119" y="4507284"/>
                    <a:ext cx="561975" cy="30480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235" name="Group 234"/>
                <p:cNvGrpSpPr/>
                <p:nvPr/>
              </p:nvGrpSpPr>
              <p:grpSpPr>
                <a:xfrm>
                  <a:off x="11772981" y="4260221"/>
                  <a:ext cx="216250" cy="181075"/>
                  <a:chOff x="11772981" y="4218946"/>
                  <a:chExt cx="216250" cy="181075"/>
                </a:xfrm>
              </p:grpSpPr>
              <p:sp>
                <p:nvSpPr>
                  <p:cNvPr id="232" name="Rectangle 231"/>
                  <p:cNvSpPr/>
                  <p:nvPr/>
                </p:nvSpPr>
                <p:spPr>
                  <a:xfrm>
                    <a:off x="11772981" y="4290946"/>
                    <a:ext cx="216000" cy="36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33" name="Rectangle 232"/>
                  <p:cNvSpPr/>
                  <p:nvPr/>
                </p:nvSpPr>
                <p:spPr>
                  <a:xfrm>
                    <a:off x="11953231" y="4218946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34" name="Rectangle 233"/>
                  <p:cNvSpPr/>
                  <p:nvPr/>
                </p:nvSpPr>
                <p:spPr>
                  <a:xfrm>
                    <a:off x="11953231" y="4328021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241" name="Group 240"/>
                <p:cNvGrpSpPr/>
                <p:nvPr/>
              </p:nvGrpSpPr>
              <p:grpSpPr>
                <a:xfrm>
                  <a:off x="11899332" y="4074072"/>
                  <a:ext cx="126000" cy="167975"/>
                  <a:chOff x="11899332" y="4074072"/>
                  <a:chExt cx="126000" cy="167975"/>
                </a:xfrm>
              </p:grpSpPr>
              <p:sp>
                <p:nvSpPr>
                  <p:cNvPr id="236" name="Rounded Rectangle 235"/>
                  <p:cNvSpPr/>
                  <p:nvPr/>
                </p:nvSpPr>
                <p:spPr>
                  <a:xfrm>
                    <a:off x="11899332" y="4127712"/>
                    <a:ext cx="126000" cy="114335"/>
                  </a:xfrm>
                  <a:prstGeom prst="round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40" name="Arc 239"/>
                  <p:cNvSpPr/>
                  <p:nvPr/>
                </p:nvSpPr>
                <p:spPr>
                  <a:xfrm>
                    <a:off x="11925306" y="4074072"/>
                    <a:ext cx="72000" cy="108000"/>
                  </a:xfrm>
                  <a:prstGeom prst="arc">
                    <a:avLst>
                      <a:gd name="adj1" fmla="val 10802081"/>
                      <a:gd name="adj2" fmla="val 0"/>
                    </a:avLst>
                  </a:prstGeom>
                  <a:ln w="22225"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246" name="Group 245"/>
                <p:cNvGrpSpPr/>
                <p:nvPr/>
              </p:nvGrpSpPr>
              <p:grpSpPr>
                <a:xfrm>
                  <a:off x="11898179" y="4466168"/>
                  <a:ext cx="126000" cy="167975"/>
                  <a:chOff x="11898179" y="4466168"/>
                  <a:chExt cx="126000" cy="167975"/>
                </a:xfrm>
              </p:grpSpPr>
              <p:grpSp>
                <p:nvGrpSpPr>
                  <p:cNvPr id="242" name="Group 241"/>
                  <p:cNvGrpSpPr/>
                  <p:nvPr/>
                </p:nvGrpSpPr>
                <p:grpSpPr>
                  <a:xfrm>
                    <a:off x="11898179" y="4466168"/>
                    <a:ext cx="126000" cy="167975"/>
                    <a:chOff x="11899332" y="4074072"/>
                    <a:chExt cx="126000" cy="167975"/>
                  </a:xfrm>
                </p:grpSpPr>
                <p:sp>
                  <p:nvSpPr>
                    <p:cNvPr id="243" name="Rounded Rectangle 242"/>
                    <p:cNvSpPr/>
                    <p:nvPr/>
                  </p:nvSpPr>
                  <p:spPr>
                    <a:xfrm>
                      <a:off x="11899332" y="4127712"/>
                      <a:ext cx="126000" cy="114335"/>
                    </a:xfrm>
                    <a:prstGeom prst="round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  <p:sp>
                  <p:nvSpPr>
                    <p:cNvPr id="244" name="Arc 243"/>
                    <p:cNvSpPr/>
                    <p:nvPr/>
                  </p:nvSpPr>
                  <p:spPr>
                    <a:xfrm>
                      <a:off x="11925306" y="4074072"/>
                      <a:ext cx="72000" cy="108000"/>
                    </a:xfrm>
                    <a:prstGeom prst="arc">
                      <a:avLst>
                        <a:gd name="adj1" fmla="val 10802081"/>
                        <a:gd name="adj2" fmla="val 0"/>
                      </a:avLst>
                    </a:prstGeom>
                    <a:ln w="22225">
                      <a:solidFill>
                        <a:schemeClr val="bg1">
                          <a:lumMod val="9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45" name="Rectangle 244"/>
                  <p:cNvSpPr/>
                  <p:nvPr/>
                </p:nvSpPr>
                <p:spPr>
                  <a:xfrm>
                    <a:off x="11978460" y="4494360"/>
                    <a:ext cx="36000" cy="25200"/>
                  </a:xfrm>
                  <a:prstGeom prst="rect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</p:grpSp>
        </p:grpSp>
        <p:grpSp>
          <p:nvGrpSpPr>
            <p:cNvPr id="262" name="Group 261"/>
            <p:cNvGrpSpPr/>
            <p:nvPr/>
          </p:nvGrpSpPr>
          <p:grpSpPr>
            <a:xfrm>
              <a:off x="11298243" y="4165799"/>
              <a:ext cx="948951" cy="749330"/>
              <a:chOff x="11286633" y="3128469"/>
              <a:chExt cx="948951" cy="749330"/>
            </a:xfrm>
          </p:grpSpPr>
          <p:sp>
            <p:nvSpPr>
              <p:cNvPr id="206" name="TextBox 205"/>
              <p:cNvSpPr txBox="1"/>
              <p:nvPr/>
            </p:nvSpPr>
            <p:spPr>
              <a:xfrm>
                <a:off x="11286633" y="360080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Settings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61" name="Group 260"/>
              <p:cNvGrpSpPr/>
              <p:nvPr/>
            </p:nvGrpSpPr>
            <p:grpSpPr>
              <a:xfrm>
                <a:off x="11509849" y="3128469"/>
                <a:ext cx="500910" cy="487494"/>
                <a:chOff x="11474856" y="4036881"/>
                <a:chExt cx="557098" cy="542177"/>
              </a:xfrm>
            </p:grpSpPr>
            <p:sp>
              <p:nvSpPr>
                <p:cNvPr id="252" name="Oval 251"/>
                <p:cNvSpPr/>
                <p:nvPr/>
              </p:nvSpPr>
              <p:spPr>
                <a:xfrm>
                  <a:off x="11604143" y="4168757"/>
                  <a:ext cx="288000" cy="288000"/>
                </a:xfrm>
                <a:prstGeom prst="ellipse">
                  <a:avLst/>
                </a:prstGeom>
                <a:noFill/>
                <a:ln w="1174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3" name="Rounded Rectangle 252"/>
                <p:cNvSpPr/>
                <p:nvPr/>
              </p:nvSpPr>
              <p:spPr>
                <a:xfrm>
                  <a:off x="11711446" y="4036881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4" name="Rounded Rectangle 253"/>
                <p:cNvSpPr/>
                <p:nvPr/>
              </p:nvSpPr>
              <p:spPr>
                <a:xfrm rot="2700000">
                  <a:off x="11873378" y="4098768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5" name="Rounded Rectangle 254"/>
                <p:cNvSpPr/>
                <p:nvPr/>
              </p:nvSpPr>
              <p:spPr>
                <a:xfrm rot="5400000">
                  <a:off x="11942049" y="425611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6" name="Rounded Rectangle 255"/>
                <p:cNvSpPr/>
                <p:nvPr/>
              </p:nvSpPr>
              <p:spPr>
                <a:xfrm rot="10800000">
                  <a:off x="11711446" y="4489153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7" name="Rounded Rectangle 256"/>
                <p:cNvSpPr/>
                <p:nvPr/>
              </p:nvSpPr>
              <p:spPr>
                <a:xfrm rot="2700000">
                  <a:off x="11875493" y="443895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8" name="Rounded Rectangle 257"/>
                <p:cNvSpPr/>
                <p:nvPr/>
              </p:nvSpPr>
              <p:spPr>
                <a:xfrm rot="5400000">
                  <a:off x="11474856" y="4262936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59" name="Rounded Rectangle 258"/>
                <p:cNvSpPr/>
                <p:nvPr/>
              </p:nvSpPr>
              <p:spPr>
                <a:xfrm rot="2700000">
                  <a:off x="11534271" y="409638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60" name="Rounded Rectangle 259"/>
                <p:cNvSpPr/>
                <p:nvPr/>
              </p:nvSpPr>
              <p:spPr>
                <a:xfrm rot="2700000">
                  <a:off x="11535651" y="443895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grpSp>
          <p:nvGrpSpPr>
            <p:cNvPr id="283" name="Group 282"/>
            <p:cNvGrpSpPr/>
            <p:nvPr/>
          </p:nvGrpSpPr>
          <p:grpSpPr>
            <a:xfrm>
              <a:off x="11286633" y="2393154"/>
              <a:ext cx="948951" cy="765122"/>
              <a:chOff x="11286633" y="2321714"/>
              <a:chExt cx="948951" cy="765122"/>
            </a:xfrm>
          </p:grpSpPr>
          <p:sp>
            <p:nvSpPr>
              <p:cNvPr id="208" name="TextBox 207"/>
              <p:cNvSpPr txBox="1"/>
              <p:nvPr/>
            </p:nvSpPr>
            <p:spPr>
              <a:xfrm>
                <a:off x="11286633" y="2809837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Access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70" name="Group 269"/>
              <p:cNvGrpSpPr/>
              <p:nvPr/>
            </p:nvGrpSpPr>
            <p:grpSpPr>
              <a:xfrm>
                <a:off x="11558396" y="2321714"/>
                <a:ext cx="384145" cy="512117"/>
                <a:chOff x="11899332" y="4074072"/>
                <a:chExt cx="126000" cy="167975"/>
              </a:xfrm>
            </p:grpSpPr>
            <p:sp>
              <p:nvSpPr>
                <p:cNvPr id="276" name="Rounded Rectangle 275"/>
                <p:cNvSpPr/>
                <p:nvPr/>
              </p:nvSpPr>
              <p:spPr>
                <a:xfrm>
                  <a:off x="11899332" y="4127712"/>
                  <a:ext cx="126000" cy="11433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77" name="Arc 276"/>
                <p:cNvSpPr/>
                <p:nvPr/>
              </p:nvSpPr>
              <p:spPr>
                <a:xfrm>
                  <a:off x="11925306" y="4074072"/>
                  <a:ext cx="72000" cy="108000"/>
                </a:xfrm>
                <a:prstGeom prst="arc">
                  <a:avLst>
                    <a:gd name="adj1" fmla="val 10802081"/>
                    <a:gd name="adj2" fmla="val 0"/>
                  </a:avLst>
                </a:prstGeom>
                <a:ln w="5080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grpSp>
          <p:nvGrpSpPr>
            <p:cNvPr id="297" name="Group 296"/>
            <p:cNvGrpSpPr/>
            <p:nvPr/>
          </p:nvGrpSpPr>
          <p:grpSpPr>
            <a:xfrm>
              <a:off x="11286633" y="3281918"/>
              <a:ext cx="948951" cy="779576"/>
              <a:chOff x="11292140" y="4218763"/>
              <a:chExt cx="948951" cy="779576"/>
            </a:xfrm>
          </p:grpSpPr>
          <p:sp>
            <p:nvSpPr>
              <p:cNvPr id="287" name="TextBox 286"/>
              <p:cNvSpPr txBox="1"/>
              <p:nvPr/>
            </p:nvSpPr>
            <p:spPr>
              <a:xfrm>
                <a:off x="11292140" y="472134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Logs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86" name="Snip and Round Single Corner Rectangle 285"/>
              <p:cNvSpPr/>
              <p:nvPr/>
            </p:nvSpPr>
            <p:spPr>
              <a:xfrm>
                <a:off x="11577407" y="4218763"/>
                <a:ext cx="371704" cy="482777"/>
              </a:xfrm>
              <a:prstGeom prst="snipRoundRect">
                <a:avLst>
                  <a:gd name="adj1" fmla="val 0"/>
                  <a:gd name="adj2" fmla="val 2506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299" name="Rectangle 298"/>
          <p:cNvSpPr/>
          <p:nvPr/>
        </p:nvSpPr>
        <p:spPr>
          <a:xfrm>
            <a:off x="3887031" y="1206130"/>
            <a:ext cx="2468921" cy="4889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11" name="Group 310"/>
          <p:cNvGrpSpPr/>
          <p:nvPr/>
        </p:nvGrpSpPr>
        <p:grpSpPr>
          <a:xfrm>
            <a:off x="3887031" y="1175030"/>
            <a:ext cx="2468921" cy="253916"/>
            <a:chOff x="3728410" y="1175030"/>
            <a:chExt cx="2468921" cy="253916"/>
          </a:xfrm>
        </p:grpSpPr>
        <p:sp>
          <p:nvSpPr>
            <p:cNvPr id="300" name="Rectangle 299"/>
            <p:cNvSpPr/>
            <p:nvPr/>
          </p:nvSpPr>
          <p:spPr>
            <a:xfrm>
              <a:off x="3728410" y="1201188"/>
              <a:ext cx="2468921" cy="1931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>
              <a:off x="3900195" y="1175030"/>
              <a:ext cx="226914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User</a:t>
              </a:r>
              <a:endParaRPr lang="en-GB" sz="800" dirty="0"/>
            </a:p>
          </p:txBody>
        </p:sp>
        <p:sp>
          <p:nvSpPr>
            <p:cNvPr id="302" name="Isosceles Triangle 301"/>
            <p:cNvSpPr/>
            <p:nvPr/>
          </p:nvSpPr>
          <p:spPr>
            <a:xfrm flipV="1">
              <a:off x="3822304" y="1269564"/>
              <a:ext cx="78834" cy="72000"/>
            </a:xfrm>
            <a:prstGeom prst="triangl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303" name="Group 302"/>
          <p:cNvGrpSpPr/>
          <p:nvPr/>
        </p:nvGrpSpPr>
        <p:grpSpPr>
          <a:xfrm>
            <a:off x="3888697" y="1393078"/>
            <a:ext cx="2474921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04" name="Rectangle 303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5" name="TextBox 304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06" name="TextBox 305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Add</a:t>
              </a:r>
              <a:endParaRPr lang="en-GB" sz="1100" dirty="0"/>
            </a:p>
          </p:txBody>
        </p:sp>
      </p:grpSp>
      <p:grpSp>
        <p:nvGrpSpPr>
          <p:cNvPr id="307" name="Group 306"/>
          <p:cNvGrpSpPr/>
          <p:nvPr/>
        </p:nvGrpSpPr>
        <p:grpSpPr>
          <a:xfrm>
            <a:off x="3891807" y="1713430"/>
            <a:ext cx="2474921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08" name="Rectangle 307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9" name="TextBox 308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10" name="TextBox 309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Remove</a:t>
              </a:r>
              <a:endParaRPr lang="en-GB" sz="1100" dirty="0"/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3890138" y="2008566"/>
            <a:ext cx="2465341" cy="253916"/>
            <a:chOff x="3728410" y="1175030"/>
            <a:chExt cx="2468921" cy="253916"/>
          </a:xfrm>
        </p:grpSpPr>
        <p:sp>
          <p:nvSpPr>
            <p:cNvPr id="313" name="Rectangle 312"/>
            <p:cNvSpPr/>
            <p:nvPr/>
          </p:nvSpPr>
          <p:spPr>
            <a:xfrm>
              <a:off x="3728410" y="1201188"/>
              <a:ext cx="2468921" cy="1931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sz="1000" dirty="0">
                <a:solidFill>
                  <a:schemeClr val="tx1"/>
                </a:solidFill>
              </a:endParaRPr>
            </a:p>
          </p:txBody>
        </p:sp>
        <p:sp>
          <p:nvSpPr>
            <p:cNvPr id="314" name="TextBox 313"/>
            <p:cNvSpPr txBox="1"/>
            <p:nvPr/>
          </p:nvSpPr>
          <p:spPr>
            <a:xfrm>
              <a:off x="3900195" y="1175030"/>
              <a:ext cx="226914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 smtClean="0"/>
                <a:t>Utility</a:t>
              </a:r>
              <a:endParaRPr lang="en-GB" sz="800" dirty="0"/>
            </a:p>
          </p:txBody>
        </p:sp>
        <p:sp>
          <p:nvSpPr>
            <p:cNvPr id="315" name="Isosceles Triangle 314"/>
            <p:cNvSpPr/>
            <p:nvPr/>
          </p:nvSpPr>
          <p:spPr>
            <a:xfrm flipV="1">
              <a:off x="3822304" y="1269564"/>
              <a:ext cx="78834" cy="72000"/>
            </a:xfrm>
            <a:prstGeom prst="triangl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316" name="Group 315"/>
          <p:cNvGrpSpPr/>
          <p:nvPr/>
        </p:nvGrpSpPr>
        <p:grpSpPr>
          <a:xfrm>
            <a:off x="3891802" y="2226613"/>
            <a:ext cx="2474921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17" name="Rectangle 316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18" name="TextBox 317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19" name="TextBox 318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Toggle Flight</a:t>
              </a:r>
              <a:endParaRPr lang="en-GB" sz="1100" dirty="0"/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3894912" y="2546965"/>
            <a:ext cx="2466956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21" name="Rectangle 320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2" name="TextBox 321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3" name="TextBox 322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Toggle Gravity Flight</a:t>
              </a:r>
              <a:endParaRPr lang="en-GB" sz="1100" dirty="0"/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3888689" y="2876648"/>
            <a:ext cx="2471935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25" name="Rectangle 32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7" name="TextBox 326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Toggle Noclip</a:t>
              </a:r>
              <a:endParaRPr lang="en-GB" sz="1100" dirty="0"/>
            </a:p>
          </p:txBody>
        </p:sp>
      </p:grpSp>
      <p:sp>
        <p:nvSpPr>
          <p:cNvPr id="328" name="Rectangle 327"/>
          <p:cNvSpPr/>
          <p:nvPr/>
        </p:nvSpPr>
        <p:spPr>
          <a:xfrm>
            <a:off x="1109618" y="1209239"/>
            <a:ext cx="2468921" cy="4889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30" name="Group 329"/>
          <p:cNvGrpSpPr/>
          <p:nvPr/>
        </p:nvGrpSpPr>
        <p:grpSpPr>
          <a:xfrm>
            <a:off x="1098846" y="1215793"/>
            <a:ext cx="2489199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31" name="Rectangle 330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Dempsy</a:t>
              </a:r>
              <a:endParaRPr lang="en-GB" sz="1100" dirty="0"/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1103120" y="1534978"/>
            <a:ext cx="2489199" cy="347696"/>
            <a:chOff x="8107361" y="1289273"/>
            <a:chExt cx="2837450" cy="347696"/>
          </a:xfrm>
          <a:noFill/>
        </p:grpSpPr>
        <p:sp>
          <p:nvSpPr>
            <p:cNvPr id="335" name="Rectangle 33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0001 1F43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secret_survivor</a:t>
              </a:r>
              <a:endParaRPr lang="en-GB" sz="1100" dirty="0"/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6741792" y="4643594"/>
            <a:ext cx="1821204" cy="231634"/>
            <a:chOff x="6738677" y="5892924"/>
            <a:chExt cx="1821204" cy="231634"/>
          </a:xfrm>
        </p:grpSpPr>
        <p:sp>
          <p:nvSpPr>
            <p:cNvPr id="183" name="TextBox 182"/>
            <p:cNvSpPr txBox="1"/>
            <p:nvPr/>
          </p:nvSpPr>
          <p:spPr>
            <a:xfrm>
              <a:off x="6738677" y="5908558"/>
              <a:ext cx="895086" cy="216000"/>
            </a:xfrm>
            <a:prstGeom prst="rect">
              <a:avLst/>
            </a:prstGeom>
            <a:solidFill>
              <a:srgbClr val="7DE78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Add</a:t>
              </a:r>
              <a:endParaRPr lang="en-GB" sz="600" b="1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7638726" y="5904718"/>
              <a:ext cx="921155" cy="216000"/>
            </a:xfrm>
            <a:prstGeom prst="rect">
              <a:avLst/>
            </a:prstGeom>
            <a:solidFill>
              <a:srgbClr val="F074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Remove</a:t>
              </a:r>
              <a:endParaRPr lang="en-GB" sz="600" b="1" dirty="0"/>
            </a:p>
          </p:txBody>
        </p:sp>
        <p:cxnSp>
          <p:nvCxnSpPr>
            <p:cNvPr id="185" name="Straight Connector 184"/>
            <p:cNvCxnSpPr/>
            <p:nvPr/>
          </p:nvCxnSpPr>
          <p:spPr>
            <a:xfrm>
              <a:off x="6738678" y="5899765"/>
              <a:ext cx="1819639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>
              <a:off x="7633639" y="5892924"/>
              <a:ext cx="0" cy="218957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6755389" y="4997450"/>
            <a:ext cx="1799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>
                    <a:lumMod val="50000"/>
                  </a:schemeClr>
                </a:solidFill>
              </a:rPr>
              <a:t>Name</a:t>
            </a:r>
            <a:endParaRPr lang="en-GB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6743390" y="5270852"/>
            <a:ext cx="1810141" cy="233941"/>
            <a:chOff x="6326155" y="1964323"/>
            <a:chExt cx="1810141" cy="233941"/>
          </a:xfrm>
        </p:grpSpPr>
        <p:sp>
          <p:nvSpPr>
            <p:cNvPr id="188" name="TextBox 187"/>
            <p:cNvSpPr txBox="1"/>
            <p:nvPr/>
          </p:nvSpPr>
          <p:spPr>
            <a:xfrm>
              <a:off x="6326155" y="1964323"/>
              <a:ext cx="49452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Power</a:t>
              </a:r>
              <a:endParaRPr lang="en-GB" sz="1100" b="1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7934132" y="1967432"/>
              <a:ext cx="20216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0</a:t>
              </a:r>
              <a:endParaRPr lang="en-GB" sz="1100" b="1" dirty="0"/>
            </a:p>
          </p:txBody>
        </p:sp>
        <p:grpSp>
          <p:nvGrpSpPr>
            <p:cNvPr id="190" name="Group 189"/>
            <p:cNvGrpSpPr/>
            <p:nvPr/>
          </p:nvGrpSpPr>
          <p:grpSpPr>
            <a:xfrm>
              <a:off x="6826993" y="2022313"/>
              <a:ext cx="1080000" cy="105267"/>
              <a:chOff x="6826993" y="2022313"/>
              <a:chExt cx="1080000" cy="105267"/>
            </a:xfrm>
          </p:grpSpPr>
          <p:cxnSp>
            <p:nvCxnSpPr>
              <p:cNvPr id="191" name="Straight Connector 190"/>
              <p:cNvCxnSpPr/>
              <p:nvPr/>
            </p:nvCxnSpPr>
            <p:spPr>
              <a:xfrm>
                <a:off x="6826993" y="2076291"/>
                <a:ext cx="108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Oval 191"/>
              <p:cNvSpPr/>
              <p:nvPr/>
            </p:nvSpPr>
            <p:spPr>
              <a:xfrm>
                <a:off x="7314358" y="2022313"/>
                <a:ext cx="111600" cy="10526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93" name="Group 192"/>
          <p:cNvGrpSpPr/>
          <p:nvPr/>
        </p:nvGrpSpPr>
        <p:grpSpPr>
          <a:xfrm>
            <a:off x="6737149" y="5494639"/>
            <a:ext cx="1735795" cy="230832"/>
            <a:chOff x="6319932" y="2200702"/>
            <a:chExt cx="1735795" cy="230832"/>
          </a:xfrm>
        </p:grpSpPr>
        <p:sp>
          <p:nvSpPr>
            <p:cNvPr id="194" name="TextBox 193"/>
            <p:cNvSpPr txBox="1"/>
            <p:nvPr/>
          </p:nvSpPr>
          <p:spPr>
            <a:xfrm>
              <a:off x="6319932" y="2200702"/>
              <a:ext cx="59328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900" b="1" dirty="0" smtClean="0"/>
                <a:t>Invisible</a:t>
              </a:r>
              <a:endParaRPr lang="en-GB" sz="1100" b="1" dirty="0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7947727" y="2266251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✓</a:t>
              </a:r>
              <a:endParaRPr lang="en-GB" dirty="0">
                <a:solidFill>
                  <a:schemeClr val="tx1"/>
                </a:solidFill>
              </a:endParaRPr>
            </a:p>
          </p:txBody>
        </p:sp>
      </p:grpSp>
      <p:sp>
        <p:nvSpPr>
          <p:cNvPr id="196" name="TextBox 195"/>
          <p:cNvSpPr txBox="1"/>
          <p:nvPr/>
        </p:nvSpPr>
        <p:spPr>
          <a:xfrm>
            <a:off x="7655827" y="6425354"/>
            <a:ext cx="921155" cy="216000"/>
          </a:xfrm>
          <a:prstGeom prst="rect">
            <a:avLst/>
          </a:prstGeom>
          <a:solidFill>
            <a:srgbClr val="69A4D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900" b="1" dirty="0" smtClean="0"/>
              <a:t>Remove</a:t>
            </a:r>
            <a:endParaRPr lang="en-GB" sz="600" b="1" dirty="0"/>
          </a:p>
        </p:txBody>
      </p:sp>
      <p:sp>
        <p:nvSpPr>
          <p:cNvPr id="197" name="TextBox 196"/>
          <p:cNvSpPr txBox="1"/>
          <p:nvPr/>
        </p:nvSpPr>
        <p:spPr>
          <a:xfrm>
            <a:off x="6712484" y="6432910"/>
            <a:ext cx="921155" cy="2308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900" b="1" dirty="0" smtClean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GB" sz="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8748398" y="6449728"/>
            <a:ext cx="921155" cy="216000"/>
          </a:xfrm>
          <a:prstGeom prst="rect">
            <a:avLst/>
          </a:prstGeom>
          <a:solidFill>
            <a:srgbClr val="F0787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900" b="1" dirty="0" smtClean="0"/>
              <a:t>Remove</a:t>
            </a:r>
            <a:endParaRPr lang="en-GB" sz="600" b="1" dirty="0"/>
          </a:p>
        </p:txBody>
      </p:sp>
    </p:spTree>
    <p:extLst>
      <p:ext uri="{BB962C8B-B14F-4D97-AF65-F5344CB8AC3E}">
        <p14:creationId xmlns:p14="http://schemas.microsoft.com/office/powerpoint/2010/main" val="319532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09" name="Group 208"/>
          <p:cNvGrpSpPr/>
          <p:nvPr/>
        </p:nvGrpSpPr>
        <p:grpSpPr>
          <a:xfrm>
            <a:off x="4391025" y="478970"/>
            <a:ext cx="6927586" cy="5847185"/>
            <a:chOff x="9403700" y="478970"/>
            <a:chExt cx="2788300" cy="5847185"/>
          </a:xfrm>
        </p:grpSpPr>
        <p:sp>
          <p:nvSpPr>
            <p:cNvPr id="210" name="Rectangle 209"/>
            <p:cNvSpPr/>
            <p:nvPr/>
          </p:nvSpPr>
          <p:spPr>
            <a:xfrm>
              <a:off x="9403700" y="478970"/>
              <a:ext cx="27883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10113039" y="533304"/>
              <a:ext cx="1362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Access Groups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212" name="Straight Connector 211"/>
            <p:cNvCxnSpPr/>
            <p:nvPr/>
          </p:nvCxnSpPr>
          <p:spPr>
            <a:xfrm>
              <a:off x="9485196" y="794191"/>
              <a:ext cx="261513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3" name="Rectangle 212"/>
          <p:cNvSpPr/>
          <p:nvPr/>
        </p:nvSpPr>
        <p:spPr>
          <a:xfrm>
            <a:off x="4581531" y="1182463"/>
            <a:ext cx="2492746" cy="4889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4" name="Rectangle 213"/>
          <p:cNvSpPr/>
          <p:nvPr/>
        </p:nvSpPr>
        <p:spPr>
          <a:xfrm>
            <a:off x="7344565" y="1182463"/>
            <a:ext cx="1816839" cy="4889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16" name="Group 215"/>
          <p:cNvGrpSpPr/>
          <p:nvPr/>
        </p:nvGrpSpPr>
        <p:grpSpPr>
          <a:xfrm>
            <a:off x="5402507" y="913188"/>
            <a:ext cx="3373997" cy="208038"/>
            <a:chOff x="6494300" y="1185303"/>
            <a:chExt cx="3373997" cy="208038"/>
          </a:xfrm>
        </p:grpSpPr>
        <p:sp>
          <p:nvSpPr>
            <p:cNvPr id="217" name="Rectangle 216"/>
            <p:cNvSpPr/>
            <p:nvPr/>
          </p:nvSpPr>
          <p:spPr>
            <a:xfrm>
              <a:off x="6494300" y="1185303"/>
              <a:ext cx="1117928" cy="2080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Commands</a:t>
              </a:r>
              <a:endParaRPr lang="en-GB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7623110" y="1186636"/>
              <a:ext cx="1117928" cy="205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Permissions</a:t>
              </a:r>
              <a:endParaRPr lang="en-GB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8750369" y="1186636"/>
              <a:ext cx="1117928" cy="205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b="1" dirty="0" smtClean="0">
                  <a:solidFill>
                    <a:schemeClr val="tx1"/>
                  </a:solidFill>
                </a:rPr>
                <a:t>Ranks</a:t>
              </a:r>
              <a:endParaRPr lang="en-GB" sz="11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335" name="Rectangle 334"/>
          <p:cNvSpPr/>
          <p:nvPr/>
        </p:nvSpPr>
        <p:spPr>
          <a:xfrm>
            <a:off x="9258310" y="1186672"/>
            <a:ext cx="1816839" cy="4889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20"/>
          <p:cNvSpPr/>
          <p:nvPr/>
        </p:nvSpPr>
        <p:spPr>
          <a:xfrm>
            <a:off x="9258309" y="2197414"/>
            <a:ext cx="1819367" cy="33823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41" name="Rectangle 440"/>
          <p:cNvSpPr/>
          <p:nvPr/>
        </p:nvSpPr>
        <p:spPr>
          <a:xfrm>
            <a:off x="9260249" y="1863455"/>
            <a:ext cx="1819367" cy="33823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11" name="Group 310"/>
          <p:cNvGrpSpPr/>
          <p:nvPr/>
        </p:nvGrpSpPr>
        <p:grpSpPr>
          <a:xfrm>
            <a:off x="9215284" y="1519753"/>
            <a:ext cx="1854694" cy="373224"/>
            <a:chOff x="6271281" y="1552672"/>
            <a:chExt cx="1854694" cy="373224"/>
          </a:xfrm>
        </p:grpSpPr>
        <p:grpSp>
          <p:nvGrpSpPr>
            <p:cNvPr id="312" name="Group 311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314" name="TextBox 313"/>
              <p:cNvSpPr txBox="1"/>
              <p:nvPr/>
            </p:nvSpPr>
            <p:spPr>
              <a:xfrm>
                <a:off x="6312561" y="1934712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/>
                  <a:t>Admin</a:t>
                </a:r>
                <a:endParaRPr lang="en-GB" dirty="0"/>
              </a:p>
            </p:txBody>
          </p:sp>
          <p:cxnSp>
            <p:nvCxnSpPr>
              <p:cNvPr id="315" name="Straight Connector 314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3" name="TextBox 312"/>
            <p:cNvSpPr txBox="1"/>
            <p:nvPr/>
          </p:nvSpPr>
          <p:spPr>
            <a:xfrm>
              <a:off x="62712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17" name="Group 316"/>
          <p:cNvGrpSpPr/>
          <p:nvPr/>
        </p:nvGrpSpPr>
        <p:grpSpPr>
          <a:xfrm>
            <a:off x="9208868" y="1178989"/>
            <a:ext cx="1873744" cy="373224"/>
            <a:chOff x="6252231" y="1552672"/>
            <a:chExt cx="1873744" cy="373224"/>
          </a:xfrm>
          <a:noFill/>
        </p:grpSpPr>
        <p:grpSp>
          <p:nvGrpSpPr>
            <p:cNvPr id="318" name="Group 317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  <a:grpFill/>
          </p:grpSpPr>
          <p:sp>
            <p:nvSpPr>
              <p:cNvPr id="320" name="TextBox 319"/>
              <p:cNvSpPr txBox="1"/>
              <p:nvPr/>
            </p:nvSpPr>
            <p:spPr>
              <a:xfrm>
                <a:off x="6312561" y="1934712"/>
                <a:ext cx="1807005" cy="261610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/>
                  <a:t>Moderator</a:t>
                </a:r>
                <a:endParaRPr lang="en-GB" dirty="0"/>
              </a:p>
            </p:txBody>
          </p:sp>
          <p:cxnSp>
            <p:nvCxnSpPr>
              <p:cNvPr id="321" name="Straight Connector 320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9" name="TextBox 318"/>
            <p:cNvSpPr txBox="1"/>
            <p:nvPr/>
          </p:nvSpPr>
          <p:spPr>
            <a:xfrm>
              <a:off x="6252231" y="1725834"/>
              <a:ext cx="975514" cy="20006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9215284" y="1858186"/>
            <a:ext cx="1864219" cy="373224"/>
            <a:chOff x="6261756" y="1552672"/>
            <a:chExt cx="1864219" cy="37322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326" name="TextBox 325"/>
              <p:cNvSpPr txBox="1"/>
              <p:nvPr/>
            </p:nvSpPr>
            <p:spPr>
              <a:xfrm>
                <a:off x="6312561" y="1934712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/>
                  <a:t>Superadmin</a:t>
                </a:r>
                <a:endParaRPr lang="en-GB" dirty="0"/>
              </a:p>
            </p:txBody>
          </p:sp>
          <p:cxnSp>
            <p:nvCxnSpPr>
              <p:cNvPr id="327" name="Straight Connector 326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5" name="TextBox 324"/>
            <p:cNvSpPr txBox="1"/>
            <p:nvPr/>
          </p:nvSpPr>
          <p:spPr>
            <a:xfrm>
              <a:off x="6261756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0000 0000 0000 0004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9214934" y="2196798"/>
            <a:ext cx="1854694" cy="373224"/>
            <a:chOff x="6271281" y="1552672"/>
            <a:chExt cx="1854694" cy="373224"/>
          </a:xfrm>
        </p:grpSpPr>
        <p:grpSp>
          <p:nvGrpSpPr>
            <p:cNvPr id="330" name="Group 329"/>
            <p:cNvGrpSpPr/>
            <p:nvPr/>
          </p:nvGrpSpPr>
          <p:grpSpPr>
            <a:xfrm>
              <a:off x="6306336" y="1552672"/>
              <a:ext cx="1819639" cy="338851"/>
              <a:chOff x="6312561" y="1913457"/>
              <a:chExt cx="1819639" cy="338851"/>
            </a:xfrm>
          </p:grpSpPr>
          <p:sp>
            <p:nvSpPr>
              <p:cNvPr id="332" name="TextBox 331"/>
              <p:cNvSpPr txBox="1"/>
              <p:nvPr/>
            </p:nvSpPr>
            <p:spPr>
              <a:xfrm>
                <a:off x="6312561" y="1944043"/>
                <a:ext cx="18196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100" dirty="0" smtClean="0"/>
                  <a:t>Owner</a:t>
                </a:r>
                <a:endParaRPr lang="en-GB" dirty="0"/>
              </a:p>
            </p:txBody>
          </p:sp>
          <p:cxnSp>
            <p:nvCxnSpPr>
              <p:cNvPr id="333" name="Straight Connector 332"/>
              <p:cNvCxnSpPr/>
              <p:nvPr/>
            </p:nvCxnSpPr>
            <p:spPr>
              <a:xfrm>
                <a:off x="6312561" y="2252308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/>
              <p:cNvCxnSpPr/>
              <p:nvPr/>
            </p:nvCxnSpPr>
            <p:spPr>
              <a:xfrm>
                <a:off x="6312561" y="1913457"/>
                <a:ext cx="181963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1" name="TextBox 330"/>
            <p:cNvSpPr txBox="1"/>
            <p:nvPr/>
          </p:nvSpPr>
          <p:spPr>
            <a:xfrm>
              <a:off x="6271281" y="1725834"/>
              <a:ext cx="975514" cy="200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0000 0000 0000 0008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4585527" y="1176437"/>
            <a:ext cx="2489199" cy="347696"/>
            <a:chOff x="8107361" y="1289273"/>
            <a:chExt cx="2837450" cy="347696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343" name="Rectangle 342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44" name="TextBox 343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45" name="TextBox 344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Noclip</a:t>
              </a:r>
              <a:endParaRPr lang="en-GB" sz="1100" dirty="0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4585045" y="1504658"/>
            <a:ext cx="2489232" cy="347696"/>
            <a:chOff x="8107361" y="1289273"/>
            <a:chExt cx="2837450" cy="347696"/>
          </a:xfrm>
          <a:noFill/>
        </p:grpSpPr>
        <p:sp>
          <p:nvSpPr>
            <p:cNvPr id="347" name="Rectangle 346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48" name="TextBox 347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Pickup</a:t>
              </a:r>
            </a:p>
          </p:txBody>
        </p:sp>
        <p:sp>
          <p:nvSpPr>
            <p:cNvPr id="349" name="TextBox 348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0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50" name="Group 349"/>
          <p:cNvGrpSpPr/>
          <p:nvPr/>
        </p:nvGrpSpPr>
        <p:grpSpPr>
          <a:xfrm>
            <a:off x="4578630" y="1825010"/>
            <a:ext cx="2496095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51" name="Rectangle 350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52" name="TextBox 351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Edit Variables</a:t>
              </a:r>
            </a:p>
          </p:txBody>
        </p:sp>
        <p:sp>
          <p:nvSpPr>
            <p:cNvPr id="353" name="TextBox 352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54" name="Group 353"/>
          <p:cNvGrpSpPr/>
          <p:nvPr/>
        </p:nvGrpSpPr>
        <p:grpSpPr>
          <a:xfrm>
            <a:off x="4581738" y="2145557"/>
            <a:ext cx="2492987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55" name="Rectangle 35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56" name="TextBox 355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Physgun Player Pickup Allow</a:t>
              </a:r>
            </a:p>
          </p:txBody>
        </p:sp>
        <p:sp>
          <p:nvSpPr>
            <p:cNvPr id="357" name="TextBox 356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4585036" y="2474855"/>
            <a:ext cx="2489241" cy="347696"/>
            <a:chOff x="8107361" y="1289273"/>
            <a:chExt cx="2837450" cy="347696"/>
          </a:xfrm>
        </p:grpSpPr>
        <p:sp>
          <p:nvSpPr>
            <p:cNvPr id="359" name="Rectangle 358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60" name="TextBox 359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Player Taunt</a:t>
              </a:r>
            </a:p>
          </p:txBody>
        </p:sp>
        <p:sp>
          <p:nvSpPr>
            <p:cNvPr id="361" name="TextBox 360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62" name="Group 361"/>
          <p:cNvGrpSpPr/>
          <p:nvPr/>
        </p:nvGrpSpPr>
        <p:grpSpPr>
          <a:xfrm>
            <a:off x="4582141" y="2798483"/>
            <a:ext cx="2492135" cy="347696"/>
            <a:chOff x="8107361" y="1289273"/>
            <a:chExt cx="2837450" cy="347696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363" name="Rectangle 362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64" name="TextBox 363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Player Spray</a:t>
              </a:r>
            </a:p>
          </p:txBody>
        </p:sp>
        <p:sp>
          <p:nvSpPr>
            <p:cNvPr id="365" name="TextBox 364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66" name="Group 365"/>
          <p:cNvGrpSpPr/>
          <p:nvPr/>
        </p:nvGrpSpPr>
        <p:grpSpPr>
          <a:xfrm>
            <a:off x="4584900" y="3124898"/>
            <a:ext cx="2489152" cy="347696"/>
            <a:chOff x="8107361" y="1289273"/>
            <a:chExt cx="2837450" cy="347696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367" name="Rectangle 366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68" name="TextBox 367"/>
            <p:cNvSpPr txBox="1"/>
            <p:nvPr/>
          </p:nvSpPr>
          <p:spPr>
            <a:xfrm>
              <a:off x="8107363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Pickup Item</a:t>
              </a:r>
            </a:p>
          </p:txBody>
        </p:sp>
        <p:sp>
          <p:nvSpPr>
            <p:cNvPr id="369" name="TextBox 368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440" name="Rectangle 439"/>
          <p:cNvSpPr/>
          <p:nvPr/>
        </p:nvSpPr>
        <p:spPr>
          <a:xfrm>
            <a:off x="7344063" y="5545731"/>
            <a:ext cx="1818000" cy="3306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70" name="Group 369"/>
          <p:cNvGrpSpPr/>
          <p:nvPr/>
        </p:nvGrpSpPr>
        <p:grpSpPr>
          <a:xfrm>
            <a:off x="4585027" y="3445056"/>
            <a:ext cx="2491004" cy="347696"/>
            <a:chOff x="8107361" y="1289273"/>
            <a:chExt cx="2837450" cy="347696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371" name="Rectangle 370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2" name="TextBox 371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Can Pickup Weapon</a:t>
              </a:r>
            </a:p>
          </p:txBody>
        </p:sp>
        <p:sp>
          <p:nvSpPr>
            <p:cNvPr id="373" name="TextBox 372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74" name="Group 373"/>
          <p:cNvGrpSpPr/>
          <p:nvPr/>
        </p:nvGrpSpPr>
        <p:grpSpPr>
          <a:xfrm>
            <a:off x="4585022" y="3771627"/>
            <a:ext cx="2489704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75" name="Rectangle 374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6" name="TextBox 375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Is Superadmin</a:t>
              </a:r>
            </a:p>
          </p:txBody>
        </p:sp>
        <p:sp>
          <p:nvSpPr>
            <p:cNvPr id="377" name="TextBox 376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78" name="Group 377"/>
          <p:cNvGrpSpPr/>
          <p:nvPr/>
        </p:nvGrpSpPr>
        <p:grpSpPr>
          <a:xfrm>
            <a:off x="4585026" y="4098199"/>
            <a:ext cx="2489700" cy="347696"/>
            <a:chOff x="8107361" y="1289273"/>
            <a:chExt cx="2837450" cy="34769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79" name="Rectangle 378"/>
            <p:cNvSpPr/>
            <p:nvPr/>
          </p:nvSpPr>
          <p:spPr>
            <a:xfrm>
              <a:off x="8107361" y="1289273"/>
              <a:ext cx="2828119" cy="324923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80" name="TextBox 379"/>
            <p:cNvSpPr txBox="1"/>
            <p:nvPr/>
          </p:nvSpPr>
          <p:spPr>
            <a:xfrm>
              <a:off x="8107361" y="1289274"/>
              <a:ext cx="28281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Is Admin</a:t>
              </a:r>
            </a:p>
          </p:txBody>
        </p:sp>
        <p:sp>
          <p:nvSpPr>
            <p:cNvPr id="381" name="TextBox 380"/>
            <p:cNvSpPr txBox="1"/>
            <p:nvPr/>
          </p:nvSpPr>
          <p:spPr>
            <a:xfrm>
              <a:off x="8116692" y="1436914"/>
              <a:ext cx="282811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7349112" y="5206713"/>
            <a:ext cx="1809836" cy="3306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1" name="Group 10"/>
          <p:cNvGrpSpPr/>
          <p:nvPr/>
        </p:nvGrpSpPr>
        <p:grpSpPr>
          <a:xfrm>
            <a:off x="7305893" y="5537333"/>
            <a:ext cx="1928014" cy="373224"/>
            <a:chOff x="7305893" y="5537333"/>
            <a:chExt cx="1928014" cy="373224"/>
          </a:xfrm>
          <a:noFill/>
        </p:grpSpPr>
        <p:grpSp>
          <p:nvGrpSpPr>
            <p:cNvPr id="336" name="Group 335"/>
            <p:cNvGrpSpPr/>
            <p:nvPr/>
          </p:nvGrpSpPr>
          <p:grpSpPr>
            <a:xfrm>
              <a:off x="7340948" y="5537333"/>
              <a:ext cx="1892959" cy="373224"/>
              <a:chOff x="6306336" y="1552672"/>
              <a:chExt cx="1892959" cy="373224"/>
            </a:xfrm>
            <a:grpFill/>
          </p:grpSpPr>
          <p:grpSp>
            <p:nvGrpSpPr>
              <p:cNvPr id="337" name="Group 336"/>
              <p:cNvGrpSpPr/>
              <p:nvPr/>
            </p:nvGrpSpPr>
            <p:grpSpPr>
              <a:xfrm>
                <a:off x="6306336" y="1552672"/>
                <a:ext cx="1819639" cy="338851"/>
                <a:chOff x="6312561" y="1913457"/>
                <a:chExt cx="1819639" cy="338851"/>
              </a:xfrm>
              <a:grpFill/>
            </p:grpSpPr>
            <p:sp>
              <p:nvSpPr>
                <p:cNvPr id="339" name="TextBox 338"/>
                <p:cNvSpPr txBox="1"/>
                <p:nvPr/>
              </p:nvSpPr>
              <p:spPr>
                <a:xfrm>
                  <a:off x="6312561" y="1934712"/>
                  <a:ext cx="1819639" cy="261610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100" dirty="0" smtClean="0">
                      <a:solidFill>
                        <a:schemeClr val="bg1">
                          <a:lumMod val="75000"/>
                        </a:schemeClr>
                      </a:solidFill>
                    </a:rPr>
                    <a:t>Mod Group</a:t>
                  </a:r>
                  <a:endParaRPr lang="en-GB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cxnSp>
              <p:nvCxnSpPr>
                <p:cNvPr id="340" name="Straight Connector 339"/>
                <p:cNvCxnSpPr/>
                <p:nvPr/>
              </p:nvCxnSpPr>
              <p:spPr>
                <a:xfrm>
                  <a:off x="6312561" y="2252308"/>
                  <a:ext cx="1819639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6312561" y="1913457"/>
                  <a:ext cx="1819639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8" name="TextBox 337"/>
              <p:cNvSpPr txBox="1"/>
              <p:nvPr/>
            </p:nvSpPr>
            <p:spPr>
              <a:xfrm>
                <a:off x="7223781" y="1725834"/>
                <a:ext cx="975514" cy="20006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700" dirty="0" smtClean="0">
                    <a:solidFill>
                      <a:schemeClr val="bg1">
                        <a:lumMod val="50000"/>
                      </a:schemeClr>
                    </a:solidFill>
                  </a:rPr>
                  <a:t>0000 0000 0000 0001</a:t>
                </a:r>
                <a:endParaRPr lang="en-GB" sz="7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382" name="TextBox 381"/>
            <p:cNvSpPr txBox="1"/>
            <p:nvPr/>
          </p:nvSpPr>
          <p:spPr>
            <a:xfrm>
              <a:off x="7305893" y="5710495"/>
              <a:ext cx="343352" cy="20005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83" name="Group 382"/>
          <p:cNvGrpSpPr/>
          <p:nvPr/>
        </p:nvGrpSpPr>
        <p:grpSpPr>
          <a:xfrm>
            <a:off x="7297728" y="5194434"/>
            <a:ext cx="1928014" cy="373224"/>
            <a:chOff x="7305893" y="5537333"/>
            <a:chExt cx="1928014" cy="373224"/>
          </a:xfrm>
        </p:grpSpPr>
        <p:grpSp>
          <p:nvGrpSpPr>
            <p:cNvPr id="384" name="Group 383"/>
            <p:cNvGrpSpPr/>
            <p:nvPr/>
          </p:nvGrpSpPr>
          <p:grpSpPr>
            <a:xfrm>
              <a:off x="7340948" y="5537333"/>
              <a:ext cx="1892959" cy="373224"/>
              <a:chOff x="6306336" y="1552672"/>
              <a:chExt cx="1892959" cy="373224"/>
            </a:xfrm>
          </p:grpSpPr>
          <p:grpSp>
            <p:nvGrpSpPr>
              <p:cNvPr id="386" name="Group 385"/>
              <p:cNvGrpSpPr/>
              <p:nvPr/>
            </p:nvGrpSpPr>
            <p:grpSpPr>
              <a:xfrm>
                <a:off x="6306336" y="1552672"/>
                <a:ext cx="1819639" cy="338851"/>
                <a:chOff x="6312561" y="1913457"/>
                <a:chExt cx="1819639" cy="338851"/>
              </a:xfrm>
            </p:grpSpPr>
            <p:sp>
              <p:nvSpPr>
                <p:cNvPr id="388" name="TextBox 387"/>
                <p:cNvSpPr txBox="1"/>
                <p:nvPr/>
              </p:nvSpPr>
              <p:spPr>
                <a:xfrm>
                  <a:off x="6312561" y="1934712"/>
                  <a:ext cx="181963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100" dirty="0" smtClean="0"/>
                    <a:t>Superadmin Group</a:t>
                  </a:r>
                  <a:endParaRPr lang="en-GB" dirty="0"/>
                </a:p>
              </p:txBody>
            </p:sp>
            <p:cxnSp>
              <p:nvCxnSpPr>
                <p:cNvPr id="389" name="Straight Connector 388"/>
                <p:cNvCxnSpPr/>
                <p:nvPr/>
              </p:nvCxnSpPr>
              <p:spPr>
                <a:xfrm>
                  <a:off x="6312561" y="2252308"/>
                  <a:ext cx="1819639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0" name="Straight Connector 389"/>
                <p:cNvCxnSpPr/>
                <p:nvPr/>
              </p:nvCxnSpPr>
              <p:spPr>
                <a:xfrm>
                  <a:off x="6312561" y="1913457"/>
                  <a:ext cx="1819639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87" name="TextBox 386"/>
              <p:cNvSpPr txBox="1"/>
              <p:nvPr/>
            </p:nvSpPr>
            <p:spPr>
              <a:xfrm>
                <a:off x="7223781" y="1725834"/>
                <a:ext cx="975514" cy="2000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700" dirty="0" smtClean="0">
                    <a:solidFill>
                      <a:schemeClr val="bg1">
                        <a:lumMod val="50000"/>
                      </a:schemeClr>
                    </a:solidFill>
                  </a:rPr>
                  <a:t>0000 0000 0000 000C</a:t>
                </a:r>
                <a:endParaRPr lang="en-GB" sz="7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385" name="TextBox 384"/>
            <p:cNvSpPr txBox="1"/>
            <p:nvPr/>
          </p:nvSpPr>
          <p:spPr>
            <a:xfrm>
              <a:off x="7305893" y="5710495"/>
              <a:ext cx="34335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00" dirty="0" smtClean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en-GB" sz="7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6" name="Isosceles Triangle 15"/>
          <p:cNvSpPr/>
          <p:nvPr/>
        </p:nvSpPr>
        <p:spPr>
          <a:xfrm rot="5400000">
            <a:off x="7198634" y="5145995"/>
            <a:ext cx="135034" cy="116409"/>
          </a:xfrm>
          <a:prstGeom prst="triangl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7340948" y="5202646"/>
            <a:ext cx="1818000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2" name="Group 391"/>
          <p:cNvGrpSpPr/>
          <p:nvPr/>
        </p:nvGrpSpPr>
        <p:grpSpPr>
          <a:xfrm>
            <a:off x="11286439" y="478970"/>
            <a:ext cx="970086" cy="5847185"/>
            <a:chOff x="11277108" y="478970"/>
            <a:chExt cx="970086" cy="5847185"/>
          </a:xfrm>
        </p:grpSpPr>
        <p:sp>
          <p:nvSpPr>
            <p:cNvPr id="393" name="Rectangle 392"/>
            <p:cNvSpPr/>
            <p:nvPr/>
          </p:nvSpPr>
          <p:spPr>
            <a:xfrm>
              <a:off x="11321911" y="478970"/>
              <a:ext cx="870089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grpSp>
          <p:nvGrpSpPr>
            <p:cNvPr id="394" name="Group 393"/>
            <p:cNvGrpSpPr/>
            <p:nvPr/>
          </p:nvGrpSpPr>
          <p:grpSpPr>
            <a:xfrm>
              <a:off x="11281924" y="660282"/>
              <a:ext cx="948951" cy="734080"/>
              <a:chOff x="11281924" y="660282"/>
              <a:chExt cx="948951" cy="734080"/>
            </a:xfrm>
          </p:grpSpPr>
          <p:sp>
            <p:nvSpPr>
              <p:cNvPr id="433" name="TextBox 432"/>
              <p:cNvSpPr txBox="1"/>
              <p:nvPr/>
            </p:nvSpPr>
            <p:spPr>
              <a:xfrm>
                <a:off x="11281924" y="111736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Commands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34" name="Group 433"/>
              <p:cNvGrpSpPr/>
              <p:nvPr/>
            </p:nvGrpSpPr>
            <p:grpSpPr>
              <a:xfrm>
                <a:off x="11527590" y="660282"/>
                <a:ext cx="468000" cy="432000"/>
                <a:chOff x="11496675" y="3979122"/>
                <a:chExt cx="519208" cy="479269"/>
              </a:xfrm>
            </p:grpSpPr>
            <p:sp>
              <p:nvSpPr>
                <p:cNvPr id="435" name="Rounded Rectangle 434"/>
                <p:cNvSpPr/>
                <p:nvPr/>
              </p:nvSpPr>
              <p:spPr>
                <a:xfrm>
                  <a:off x="11496675" y="3979122"/>
                  <a:ext cx="519208" cy="479269"/>
                </a:xfrm>
                <a:prstGeom prst="roundRect">
                  <a:avLst/>
                </a:prstGeom>
                <a:noFill/>
                <a:ln w="412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36" name="Rectangle 435"/>
                <p:cNvSpPr/>
                <p:nvPr/>
              </p:nvSpPr>
              <p:spPr>
                <a:xfrm rot="5400000">
                  <a:off x="11797940" y="4209937"/>
                  <a:ext cx="47625" cy="25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grpSp>
              <p:nvGrpSpPr>
                <p:cNvPr id="437" name="Group 436"/>
                <p:cNvGrpSpPr/>
                <p:nvPr/>
              </p:nvGrpSpPr>
              <p:grpSpPr>
                <a:xfrm rot="8100000">
                  <a:off x="11506200" y="4101600"/>
                  <a:ext cx="183675" cy="183675"/>
                  <a:chOff x="11534775" y="4835025"/>
                  <a:chExt cx="183675" cy="183675"/>
                </a:xfrm>
              </p:grpSpPr>
              <p:sp>
                <p:nvSpPr>
                  <p:cNvPr id="438" name="Rectangle 437"/>
                  <p:cNvSpPr/>
                  <p:nvPr/>
                </p:nvSpPr>
                <p:spPr>
                  <a:xfrm>
                    <a:off x="11534775" y="4838700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39" name="Rectangle 438"/>
                  <p:cNvSpPr/>
                  <p:nvPr/>
                </p:nvSpPr>
                <p:spPr>
                  <a:xfrm rot="5400000">
                    <a:off x="11601450" y="4772025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</p:grpSp>
        </p:grpSp>
        <p:grpSp>
          <p:nvGrpSpPr>
            <p:cNvPr id="395" name="Group 394"/>
            <p:cNvGrpSpPr/>
            <p:nvPr/>
          </p:nvGrpSpPr>
          <p:grpSpPr>
            <a:xfrm>
              <a:off x="11277108" y="1489492"/>
              <a:ext cx="948951" cy="825429"/>
              <a:chOff x="11277108" y="1368193"/>
              <a:chExt cx="948951" cy="825429"/>
            </a:xfrm>
          </p:grpSpPr>
          <p:sp>
            <p:nvSpPr>
              <p:cNvPr id="416" name="TextBox 415"/>
              <p:cNvSpPr txBox="1"/>
              <p:nvPr/>
            </p:nvSpPr>
            <p:spPr>
              <a:xfrm>
                <a:off x="11277108" y="191662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Ranks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17" name="Group 416"/>
              <p:cNvGrpSpPr/>
              <p:nvPr/>
            </p:nvGrpSpPr>
            <p:grpSpPr>
              <a:xfrm>
                <a:off x="11440979" y="1368193"/>
                <a:ext cx="634959" cy="560071"/>
                <a:chOff x="11390373" y="4074072"/>
                <a:chExt cx="634959" cy="560071"/>
              </a:xfrm>
            </p:grpSpPr>
            <p:grpSp>
              <p:nvGrpSpPr>
                <p:cNvPr id="418" name="Group 417"/>
                <p:cNvGrpSpPr/>
                <p:nvPr/>
              </p:nvGrpSpPr>
              <p:grpSpPr>
                <a:xfrm>
                  <a:off x="11390373" y="4114136"/>
                  <a:ext cx="391672" cy="486439"/>
                  <a:chOff x="11490119" y="4114136"/>
                  <a:chExt cx="561975" cy="697948"/>
                </a:xfrm>
              </p:grpSpPr>
              <p:sp>
                <p:nvSpPr>
                  <p:cNvPr id="431" name="Oval 430"/>
                  <p:cNvSpPr/>
                  <p:nvPr/>
                </p:nvSpPr>
                <p:spPr>
                  <a:xfrm>
                    <a:off x="11584538" y="4114136"/>
                    <a:ext cx="349641" cy="349641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32" name="Round Same Side Corner Rectangle 431"/>
                  <p:cNvSpPr/>
                  <p:nvPr/>
                </p:nvSpPr>
                <p:spPr>
                  <a:xfrm>
                    <a:off x="11490119" y="4507284"/>
                    <a:ext cx="561975" cy="30480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419" name="Group 418"/>
                <p:cNvGrpSpPr/>
                <p:nvPr/>
              </p:nvGrpSpPr>
              <p:grpSpPr>
                <a:xfrm>
                  <a:off x="11772981" y="4260221"/>
                  <a:ext cx="216250" cy="181075"/>
                  <a:chOff x="11772981" y="4218946"/>
                  <a:chExt cx="216250" cy="181075"/>
                </a:xfrm>
              </p:grpSpPr>
              <p:sp>
                <p:nvSpPr>
                  <p:cNvPr id="428" name="Rectangle 427"/>
                  <p:cNvSpPr/>
                  <p:nvPr/>
                </p:nvSpPr>
                <p:spPr>
                  <a:xfrm>
                    <a:off x="11772981" y="4290946"/>
                    <a:ext cx="216000" cy="36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29" name="Rectangle 428"/>
                  <p:cNvSpPr/>
                  <p:nvPr/>
                </p:nvSpPr>
                <p:spPr>
                  <a:xfrm>
                    <a:off x="11953231" y="4218946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30" name="Rectangle 429"/>
                  <p:cNvSpPr/>
                  <p:nvPr/>
                </p:nvSpPr>
                <p:spPr>
                  <a:xfrm>
                    <a:off x="11953231" y="4328021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420" name="Group 419"/>
                <p:cNvGrpSpPr/>
                <p:nvPr/>
              </p:nvGrpSpPr>
              <p:grpSpPr>
                <a:xfrm>
                  <a:off x="11899332" y="4074072"/>
                  <a:ext cx="126000" cy="167975"/>
                  <a:chOff x="11899332" y="4074072"/>
                  <a:chExt cx="126000" cy="167975"/>
                </a:xfrm>
              </p:grpSpPr>
              <p:sp>
                <p:nvSpPr>
                  <p:cNvPr id="426" name="Rounded Rectangle 425"/>
                  <p:cNvSpPr/>
                  <p:nvPr/>
                </p:nvSpPr>
                <p:spPr>
                  <a:xfrm>
                    <a:off x="11899332" y="4127712"/>
                    <a:ext cx="126000" cy="114335"/>
                  </a:xfrm>
                  <a:prstGeom prst="round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27" name="Arc 426"/>
                  <p:cNvSpPr/>
                  <p:nvPr/>
                </p:nvSpPr>
                <p:spPr>
                  <a:xfrm>
                    <a:off x="11925306" y="4074072"/>
                    <a:ext cx="72000" cy="108000"/>
                  </a:xfrm>
                  <a:prstGeom prst="arc">
                    <a:avLst>
                      <a:gd name="adj1" fmla="val 10802081"/>
                      <a:gd name="adj2" fmla="val 0"/>
                    </a:avLst>
                  </a:prstGeom>
                  <a:ln w="22225"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421" name="Group 420"/>
                <p:cNvGrpSpPr/>
                <p:nvPr/>
              </p:nvGrpSpPr>
              <p:grpSpPr>
                <a:xfrm>
                  <a:off x="11898179" y="4466168"/>
                  <a:ext cx="126000" cy="167975"/>
                  <a:chOff x="11898179" y="4466168"/>
                  <a:chExt cx="126000" cy="167975"/>
                </a:xfrm>
              </p:grpSpPr>
              <p:grpSp>
                <p:nvGrpSpPr>
                  <p:cNvPr id="422" name="Group 421"/>
                  <p:cNvGrpSpPr/>
                  <p:nvPr/>
                </p:nvGrpSpPr>
                <p:grpSpPr>
                  <a:xfrm>
                    <a:off x="11898179" y="4466168"/>
                    <a:ext cx="126000" cy="167975"/>
                    <a:chOff x="11899332" y="4074072"/>
                    <a:chExt cx="126000" cy="167975"/>
                  </a:xfrm>
                </p:grpSpPr>
                <p:sp>
                  <p:nvSpPr>
                    <p:cNvPr id="424" name="Rounded Rectangle 423"/>
                    <p:cNvSpPr/>
                    <p:nvPr/>
                  </p:nvSpPr>
                  <p:spPr>
                    <a:xfrm>
                      <a:off x="11899332" y="4127712"/>
                      <a:ext cx="126000" cy="114335"/>
                    </a:xfrm>
                    <a:prstGeom prst="round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b="1" dirty="0"/>
                    </a:p>
                  </p:txBody>
                </p:sp>
                <p:sp>
                  <p:nvSpPr>
                    <p:cNvPr id="425" name="Arc 424"/>
                    <p:cNvSpPr/>
                    <p:nvPr/>
                  </p:nvSpPr>
                  <p:spPr>
                    <a:xfrm>
                      <a:off x="11925306" y="4074072"/>
                      <a:ext cx="72000" cy="108000"/>
                    </a:xfrm>
                    <a:prstGeom prst="arc">
                      <a:avLst>
                        <a:gd name="adj1" fmla="val 10802081"/>
                        <a:gd name="adj2" fmla="val 0"/>
                      </a:avLst>
                    </a:prstGeom>
                    <a:ln w="22225">
                      <a:solidFill>
                        <a:schemeClr val="bg1">
                          <a:lumMod val="9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b="1" dirty="0"/>
                    </a:p>
                  </p:txBody>
                </p:sp>
              </p:grpSp>
              <p:sp>
                <p:nvSpPr>
                  <p:cNvPr id="423" name="Rectangle 422"/>
                  <p:cNvSpPr/>
                  <p:nvPr/>
                </p:nvSpPr>
                <p:spPr>
                  <a:xfrm>
                    <a:off x="11978460" y="4494360"/>
                    <a:ext cx="36000" cy="25200"/>
                  </a:xfrm>
                  <a:prstGeom prst="rect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</p:grpSp>
        </p:grpSp>
        <p:grpSp>
          <p:nvGrpSpPr>
            <p:cNvPr id="396" name="Group 395"/>
            <p:cNvGrpSpPr/>
            <p:nvPr/>
          </p:nvGrpSpPr>
          <p:grpSpPr>
            <a:xfrm>
              <a:off x="11298243" y="4165799"/>
              <a:ext cx="948951" cy="749330"/>
              <a:chOff x="11286633" y="3128469"/>
              <a:chExt cx="948951" cy="749330"/>
            </a:xfrm>
          </p:grpSpPr>
          <p:sp>
            <p:nvSpPr>
              <p:cNvPr id="405" name="TextBox 404"/>
              <p:cNvSpPr txBox="1"/>
              <p:nvPr/>
            </p:nvSpPr>
            <p:spPr>
              <a:xfrm>
                <a:off x="11286633" y="360080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Settings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06" name="Group 405"/>
              <p:cNvGrpSpPr/>
              <p:nvPr/>
            </p:nvGrpSpPr>
            <p:grpSpPr>
              <a:xfrm>
                <a:off x="11509849" y="3128469"/>
                <a:ext cx="500910" cy="487494"/>
                <a:chOff x="11474856" y="4036881"/>
                <a:chExt cx="557098" cy="542177"/>
              </a:xfrm>
            </p:grpSpPr>
            <p:sp>
              <p:nvSpPr>
                <p:cNvPr id="407" name="Oval 406"/>
                <p:cNvSpPr/>
                <p:nvPr/>
              </p:nvSpPr>
              <p:spPr>
                <a:xfrm>
                  <a:off x="11604143" y="4168757"/>
                  <a:ext cx="288000" cy="288000"/>
                </a:xfrm>
                <a:prstGeom prst="ellipse">
                  <a:avLst/>
                </a:prstGeom>
                <a:noFill/>
                <a:ln w="1174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08" name="Rounded Rectangle 407"/>
                <p:cNvSpPr/>
                <p:nvPr/>
              </p:nvSpPr>
              <p:spPr>
                <a:xfrm>
                  <a:off x="11711446" y="4036881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09" name="Rounded Rectangle 408"/>
                <p:cNvSpPr/>
                <p:nvPr/>
              </p:nvSpPr>
              <p:spPr>
                <a:xfrm rot="2700000">
                  <a:off x="11873378" y="4098768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0" name="Rounded Rectangle 409"/>
                <p:cNvSpPr/>
                <p:nvPr/>
              </p:nvSpPr>
              <p:spPr>
                <a:xfrm rot="5400000">
                  <a:off x="11942049" y="425611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1" name="Rounded Rectangle 410"/>
                <p:cNvSpPr/>
                <p:nvPr/>
              </p:nvSpPr>
              <p:spPr>
                <a:xfrm rot="10800000">
                  <a:off x="11711446" y="4489153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2" name="Rounded Rectangle 411"/>
                <p:cNvSpPr/>
                <p:nvPr/>
              </p:nvSpPr>
              <p:spPr>
                <a:xfrm rot="2700000">
                  <a:off x="11875493" y="443895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3" name="Rounded Rectangle 412"/>
                <p:cNvSpPr/>
                <p:nvPr/>
              </p:nvSpPr>
              <p:spPr>
                <a:xfrm rot="5400000">
                  <a:off x="11474856" y="4262936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4" name="Rounded Rectangle 413"/>
                <p:cNvSpPr/>
                <p:nvPr/>
              </p:nvSpPr>
              <p:spPr>
                <a:xfrm rot="2700000">
                  <a:off x="11534271" y="409638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15" name="Rounded Rectangle 414"/>
                <p:cNvSpPr/>
                <p:nvPr/>
              </p:nvSpPr>
              <p:spPr>
                <a:xfrm rot="2700000">
                  <a:off x="11535651" y="443895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</p:grpSp>
        </p:grpSp>
        <p:grpSp>
          <p:nvGrpSpPr>
            <p:cNvPr id="397" name="Group 396"/>
            <p:cNvGrpSpPr/>
            <p:nvPr/>
          </p:nvGrpSpPr>
          <p:grpSpPr>
            <a:xfrm>
              <a:off x="11286633" y="2393154"/>
              <a:ext cx="948951" cy="765122"/>
              <a:chOff x="11286633" y="2321714"/>
              <a:chExt cx="948951" cy="765122"/>
            </a:xfrm>
          </p:grpSpPr>
          <p:sp>
            <p:nvSpPr>
              <p:cNvPr id="401" name="TextBox 400"/>
              <p:cNvSpPr txBox="1"/>
              <p:nvPr/>
            </p:nvSpPr>
            <p:spPr>
              <a:xfrm>
                <a:off x="11286633" y="2809837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Access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02" name="Group 401"/>
              <p:cNvGrpSpPr/>
              <p:nvPr/>
            </p:nvGrpSpPr>
            <p:grpSpPr>
              <a:xfrm>
                <a:off x="11558396" y="2321714"/>
                <a:ext cx="384145" cy="512117"/>
                <a:chOff x="11899332" y="4074072"/>
                <a:chExt cx="126000" cy="167975"/>
              </a:xfrm>
            </p:grpSpPr>
            <p:sp>
              <p:nvSpPr>
                <p:cNvPr id="403" name="Rounded Rectangle 402"/>
                <p:cNvSpPr/>
                <p:nvPr/>
              </p:nvSpPr>
              <p:spPr>
                <a:xfrm>
                  <a:off x="11899332" y="4127712"/>
                  <a:ext cx="126000" cy="11433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04" name="Arc 403"/>
                <p:cNvSpPr/>
                <p:nvPr/>
              </p:nvSpPr>
              <p:spPr>
                <a:xfrm>
                  <a:off x="11925306" y="4074072"/>
                  <a:ext cx="72000" cy="108000"/>
                </a:xfrm>
                <a:prstGeom prst="arc">
                  <a:avLst>
                    <a:gd name="adj1" fmla="val 10802081"/>
                    <a:gd name="adj2" fmla="val 0"/>
                  </a:avLst>
                </a:prstGeom>
                <a:ln w="5080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</p:grpSp>
        </p:grpSp>
        <p:grpSp>
          <p:nvGrpSpPr>
            <p:cNvPr id="398" name="Group 397"/>
            <p:cNvGrpSpPr/>
            <p:nvPr/>
          </p:nvGrpSpPr>
          <p:grpSpPr>
            <a:xfrm>
              <a:off x="11286633" y="3281918"/>
              <a:ext cx="948951" cy="779576"/>
              <a:chOff x="11292140" y="4218763"/>
              <a:chExt cx="948951" cy="779576"/>
            </a:xfrm>
          </p:grpSpPr>
          <p:sp>
            <p:nvSpPr>
              <p:cNvPr id="399" name="TextBox 398"/>
              <p:cNvSpPr txBox="1"/>
              <p:nvPr/>
            </p:nvSpPr>
            <p:spPr>
              <a:xfrm>
                <a:off x="11292140" y="472134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Logs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0" name="Snip and Round Single Corner Rectangle 399"/>
              <p:cNvSpPr/>
              <p:nvPr/>
            </p:nvSpPr>
            <p:spPr>
              <a:xfrm>
                <a:off x="11577407" y="4218763"/>
                <a:ext cx="371704" cy="482777"/>
              </a:xfrm>
              <a:prstGeom prst="snipRoundRect">
                <a:avLst>
                  <a:gd name="adj1" fmla="val 0"/>
                  <a:gd name="adj2" fmla="val 2506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b="1" dirty="0"/>
              </a:p>
            </p:txBody>
          </p:sp>
        </p:grpSp>
      </p:grpSp>
      <p:grpSp>
        <p:nvGrpSpPr>
          <p:cNvPr id="150" name="Group 149"/>
          <p:cNvGrpSpPr/>
          <p:nvPr/>
        </p:nvGrpSpPr>
        <p:grpSpPr>
          <a:xfrm>
            <a:off x="7345166" y="5868659"/>
            <a:ext cx="1819639" cy="233940"/>
            <a:chOff x="6738678" y="5887322"/>
            <a:chExt cx="1819639" cy="233940"/>
          </a:xfrm>
        </p:grpSpPr>
        <p:sp>
          <p:nvSpPr>
            <p:cNvPr id="151" name="TextBox 150"/>
            <p:cNvSpPr txBox="1"/>
            <p:nvPr/>
          </p:nvSpPr>
          <p:spPr>
            <a:xfrm>
              <a:off x="6744595" y="5887322"/>
              <a:ext cx="90842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Add</a:t>
              </a:r>
              <a:endParaRPr lang="en-GB" sz="600" b="1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7653014" y="5890430"/>
              <a:ext cx="9053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b="1" dirty="0" smtClean="0"/>
                <a:t>Remove</a:t>
              </a:r>
              <a:endParaRPr lang="en-GB" sz="600" b="1" dirty="0"/>
            </a:p>
          </p:txBody>
        </p:sp>
        <p:cxnSp>
          <p:nvCxnSpPr>
            <p:cNvPr id="153" name="Straight Connector 152"/>
            <p:cNvCxnSpPr/>
            <p:nvPr/>
          </p:nvCxnSpPr>
          <p:spPr>
            <a:xfrm>
              <a:off x="6738678" y="5899765"/>
              <a:ext cx="1819639" cy="0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7633639" y="5892924"/>
              <a:ext cx="0" cy="218957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15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/>
          <p:cNvGrpSpPr/>
          <p:nvPr/>
        </p:nvGrpSpPr>
        <p:grpSpPr>
          <a:xfrm>
            <a:off x="11286439" y="478970"/>
            <a:ext cx="970086" cy="5847185"/>
            <a:chOff x="11277108" y="478970"/>
            <a:chExt cx="970086" cy="5847185"/>
          </a:xfrm>
        </p:grpSpPr>
        <p:sp>
          <p:nvSpPr>
            <p:cNvPr id="3" name="Rectangle 2"/>
            <p:cNvSpPr/>
            <p:nvPr/>
          </p:nvSpPr>
          <p:spPr>
            <a:xfrm>
              <a:off x="11321911" y="478970"/>
              <a:ext cx="870089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b="1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1281924" y="660282"/>
              <a:ext cx="948951" cy="734080"/>
              <a:chOff x="11281924" y="660282"/>
              <a:chExt cx="948951" cy="734080"/>
            </a:xfrm>
          </p:grpSpPr>
          <p:sp>
            <p:nvSpPr>
              <p:cNvPr id="43" name="TextBox 42"/>
              <p:cNvSpPr txBox="1"/>
              <p:nvPr/>
            </p:nvSpPr>
            <p:spPr>
              <a:xfrm>
                <a:off x="11281924" y="111736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Commands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11527590" y="660282"/>
                <a:ext cx="468000" cy="432000"/>
                <a:chOff x="11496675" y="3979122"/>
                <a:chExt cx="519208" cy="479269"/>
              </a:xfrm>
            </p:grpSpPr>
            <p:sp>
              <p:nvSpPr>
                <p:cNvPr id="45" name="Rounded Rectangle 44"/>
                <p:cNvSpPr/>
                <p:nvPr/>
              </p:nvSpPr>
              <p:spPr>
                <a:xfrm>
                  <a:off x="11496675" y="3979122"/>
                  <a:ext cx="519208" cy="479269"/>
                </a:xfrm>
                <a:prstGeom prst="roundRect">
                  <a:avLst/>
                </a:prstGeom>
                <a:noFill/>
                <a:ln w="412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 rot="5400000">
                  <a:off x="11797940" y="4209937"/>
                  <a:ext cx="47625" cy="25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grpSp>
              <p:nvGrpSpPr>
                <p:cNvPr id="47" name="Group 46"/>
                <p:cNvGrpSpPr/>
                <p:nvPr/>
              </p:nvGrpSpPr>
              <p:grpSpPr>
                <a:xfrm rot="8100000">
                  <a:off x="11506200" y="4101600"/>
                  <a:ext cx="183675" cy="183675"/>
                  <a:chOff x="11534775" y="4835025"/>
                  <a:chExt cx="183675" cy="183675"/>
                </a:xfrm>
              </p:grpSpPr>
              <p:sp>
                <p:nvSpPr>
                  <p:cNvPr id="48" name="Rectangle 47"/>
                  <p:cNvSpPr/>
                  <p:nvPr/>
                </p:nvSpPr>
                <p:spPr>
                  <a:xfrm>
                    <a:off x="11534775" y="4838700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 rot="5400000">
                    <a:off x="11601450" y="4772025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</p:grpSp>
        </p:grpSp>
        <p:grpSp>
          <p:nvGrpSpPr>
            <p:cNvPr id="5" name="Group 4"/>
            <p:cNvGrpSpPr/>
            <p:nvPr/>
          </p:nvGrpSpPr>
          <p:grpSpPr>
            <a:xfrm>
              <a:off x="11277108" y="1489492"/>
              <a:ext cx="948951" cy="825429"/>
              <a:chOff x="11277108" y="1368193"/>
              <a:chExt cx="948951" cy="825429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11277108" y="191662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Ranks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7" name="Group 26"/>
              <p:cNvGrpSpPr/>
              <p:nvPr/>
            </p:nvGrpSpPr>
            <p:grpSpPr>
              <a:xfrm>
                <a:off x="11440979" y="1368193"/>
                <a:ext cx="634959" cy="560071"/>
                <a:chOff x="11390373" y="4074072"/>
                <a:chExt cx="634959" cy="560071"/>
              </a:xfrm>
            </p:grpSpPr>
            <p:grpSp>
              <p:nvGrpSpPr>
                <p:cNvPr id="28" name="Group 27"/>
                <p:cNvGrpSpPr/>
                <p:nvPr/>
              </p:nvGrpSpPr>
              <p:grpSpPr>
                <a:xfrm>
                  <a:off x="11390373" y="4114136"/>
                  <a:ext cx="391672" cy="486439"/>
                  <a:chOff x="11490119" y="4114136"/>
                  <a:chExt cx="561975" cy="697948"/>
                </a:xfrm>
              </p:grpSpPr>
              <p:sp>
                <p:nvSpPr>
                  <p:cNvPr id="41" name="Oval 40"/>
                  <p:cNvSpPr/>
                  <p:nvPr/>
                </p:nvSpPr>
                <p:spPr>
                  <a:xfrm>
                    <a:off x="11584538" y="4114136"/>
                    <a:ext cx="349641" cy="349641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2" name="Round Same Side Corner Rectangle 41"/>
                  <p:cNvSpPr/>
                  <p:nvPr/>
                </p:nvSpPr>
                <p:spPr>
                  <a:xfrm>
                    <a:off x="11490119" y="4507284"/>
                    <a:ext cx="561975" cy="30480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29" name="Group 28"/>
                <p:cNvGrpSpPr/>
                <p:nvPr/>
              </p:nvGrpSpPr>
              <p:grpSpPr>
                <a:xfrm>
                  <a:off x="11772981" y="4260221"/>
                  <a:ext cx="216250" cy="181075"/>
                  <a:chOff x="11772981" y="4218946"/>
                  <a:chExt cx="216250" cy="181075"/>
                </a:xfrm>
              </p:grpSpPr>
              <p:sp>
                <p:nvSpPr>
                  <p:cNvPr id="38" name="Rectangle 37"/>
                  <p:cNvSpPr/>
                  <p:nvPr/>
                </p:nvSpPr>
                <p:spPr>
                  <a:xfrm>
                    <a:off x="11772981" y="4290946"/>
                    <a:ext cx="216000" cy="36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39" name="Rectangle 38"/>
                  <p:cNvSpPr/>
                  <p:nvPr/>
                </p:nvSpPr>
                <p:spPr>
                  <a:xfrm>
                    <a:off x="11953231" y="4218946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40" name="Rectangle 39"/>
                  <p:cNvSpPr/>
                  <p:nvPr/>
                </p:nvSpPr>
                <p:spPr>
                  <a:xfrm>
                    <a:off x="11953231" y="4328021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30" name="Group 29"/>
                <p:cNvGrpSpPr/>
                <p:nvPr/>
              </p:nvGrpSpPr>
              <p:grpSpPr>
                <a:xfrm>
                  <a:off x="11899332" y="4074072"/>
                  <a:ext cx="126000" cy="167975"/>
                  <a:chOff x="11899332" y="4074072"/>
                  <a:chExt cx="126000" cy="167975"/>
                </a:xfrm>
              </p:grpSpPr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1899332" y="4127712"/>
                    <a:ext cx="126000" cy="114335"/>
                  </a:xfrm>
                  <a:prstGeom prst="round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  <p:sp>
                <p:nvSpPr>
                  <p:cNvPr id="37" name="Arc 36"/>
                  <p:cNvSpPr/>
                  <p:nvPr/>
                </p:nvSpPr>
                <p:spPr>
                  <a:xfrm>
                    <a:off x="11925306" y="4074072"/>
                    <a:ext cx="72000" cy="108000"/>
                  </a:xfrm>
                  <a:prstGeom prst="arc">
                    <a:avLst>
                      <a:gd name="adj1" fmla="val 10802081"/>
                      <a:gd name="adj2" fmla="val 0"/>
                    </a:avLst>
                  </a:prstGeom>
                  <a:ln w="22225"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  <p:grpSp>
              <p:nvGrpSpPr>
                <p:cNvPr id="31" name="Group 30"/>
                <p:cNvGrpSpPr/>
                <p:nvPr/>
              </p:nvGrpSpPr>
              <p:grpSpPr>
                <a:xfrm>
                  <a:off x="11898179" y="4466168"/>
                  <a:ext cx="126000" cy="167975"/>
                  <a:chOff x="11898179" y="4466168"/>
                  <a:chExt cx="126000" cy="167975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>
                    <a:off x="11898179" y="4466168"/>
                    <a:ext cx="126000" cy="167975"/>
                    <a:chOff x="11899332" y="4074072"/>
                    <a:chExt cx="126000" cy="167975"/>
                  </a:xfrm>
                </p:grpSpPr>
                <p:sp>
                  <p:nvSpPr>
                    <p:cNvPr id="34" name="Rounded Rectangle 33"/>
                    <p:cNvSpPr/>
                    <p:nvPr/>
                  </p:nvSpPr>
                  <p:spPr>
                    <a:xfrm>
                      <a:off x="11899332" y="4127712"/>
                      <a:ext cx="126000" cy="114335"/>
                    </a:xfrm>
                    <a:prstGeom prst="round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b="1" dirty="0"/>
                    </a:p>
                  </p:txBody>
                </p:sp>
                <p:sp>
                  <p:nvSpPr>
                    <p:cNvPr id="35" name="Arc 34"/>
                    <p:cNvSpPr/>
                    <p:nvPr/>
                  </p:nvSpPr>
                  <p:spPr>
                    <a:xfrm>
                      <a:off x="11925306" y="4074072"/>
                      <a:ext cx="72000" cy="108000"/>
                    </a:xfrm>
                    <a:prstGeom prst="arc">
                      <a:avLst>
                        <a:gd name="adj1" fmla="val 10802081"/>
                        <a:gd name="adj2" fmla="val 0"/>
                      </a:avLst>
                    </a:prstGeom>
                    <a:ln w="22225">
                      <a:solidFill>
                        <a:schemeClr val="bg1">
                          <a:lumMod val="9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b="1" dirty="0"/>
                    </a:p>
                  </p:txBody>
                </p:sp>
              </p:grpSp>
              <p:sp>
                <p:nvSpPr>
                  <p:cNvPr id="33" name="Rectangle 32"/>
                  <p:cNvSpPr/>
                  <p:nvPr/>
                </p:nvSpPr>
                <p:spPr>
                  <a:xfrm>
                    <a:off x="11978460" y="4494360"/>
                    <a:ext cx="36000" cy="25200"/>
                  </a:xfrm>
                  <a:prstGeom prst="rect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b="1" dirty="0"/>
                  </a:p>
                </p:txBody>
              </p:sp>
            </p:grpSp>
          </p:grpSp>
        </p:grpSp>
        <p:grpSp>
          <p:nvGrpSpPr>
            <p:cNvPr id="6" name="Group 5"/>
            <p:cNvGrpSpPr/>
            <p:nvPr/>
          </p:nvGrpSpPr>
          <p:grpSpPr>
            <a:xfrm>
              <a:off x="11298243" y="4165799"/>
              <a:ext cx="948951" cy="749330"/>
              <a:chOff x="11286633" y="3128469"/>
              <a:chExt cx="948951" cy="749330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11286633" y="360080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Settings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11509849" y="3128469"/>
                <a:ext cx="500910" cy="487494"/>
                <a:chOff x="11474856" y="4036881"/>
                <a:chExt cx="557098" cy="542177"/>
              </a:xfrm>
            </p:grpSpPr>
            <p:sp>
              <p:nvSpPr>
                <p:cNvPr id="17" name="Oval 16"/>
                <p:cNvSpPr/>
                <p:nvPr/>
              </p:nvSpPr>
              <p:spPr>
                <a:xfrm>
                  <a:off x="11604143" y="4168757"/>
                  <a:ext cx="288000" cy="288000"/>
                </a:xfrm>
                <a:prstGeom prst="ellipse">
                  <a:avLst/>
                </a:prstGeom>
                <a:noFill/>
                <a:ln w="1174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>
                <a:xfrm>
                  <a:off x="11711446" y="4036881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19" name="Rounded Rectangle 18"/>
                <p:cNvSpPr/>
                <p:nvPr/>
              </p:nvSpPr>
              <p:spPr>
                <a:xfrm rot="2700000">
                  <a:off x="11873378" y="4098768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0" name="Rounded Rectangle 19"/>
                <p:cNvSpPr/>
                <p:nvPr/>
              </p:nvSpPr>
              <p:spPr>
                <a:xfrm rot="5400000">
                  <a:off x="11942049" y="425611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 rot="10800000">
                  <a:off x="11711446" y="4489153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2" name="Rounded Rectangle 21"/>
                <p:cNvSpPr/>
                <p:nvPr/>
              </p:nvSpPr>
              <p:spPr>
                <a:xfrm rot="2700000">
                  <a:off x="11875493" y="443895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3" name="Rounded Rectangle 22"/>
                <p:cNvSpPr/>
                <p:nvPr/>
              </p:nvSpPr>
              <p:spPr>
                <a:xfrm rot="5400000">
                  <a:off x="11474856" y="4262936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4" name="Rounded Rectangle 23"/>
                <p:cNvSpPr/>
                <p:nvPr/>
              </p:nvSpPr>
              <p:spPr>
                <a:xfrm rot="2700000">
                  <a:off x="11534271" y="409638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25" name="Rounded Rectangle 24"/>
                <p:cNvSpPr/>
                <p:nvPr/>
              </p:nvSpPr>
              <p:spPr>
                <a:xfrm rot="2700000">
                  <a:off x="11535651" y="443895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</p:grpSp>
        </p:grpSp>
        <p:grpSp>
          <p:nvGrpSpPr>
            <p:cNvPr id="7" name="Group 6"/>
            <p:cNvGrpSpPr/>
            <p:nvPr/>
          </p:nvGrpSpPr>
          <p:grpSpPr>
            <a:xfrm>
              <a:off x="11286633" y="2393154"/>
              <a:ext cx="948951" cy="765122"/>
              <a:chOff x="11286633" y="2321714"/>
              <a:chExt cx="948951" cy="76512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1286633" y="2809837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Access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11558396" y="2321714"/>
                <a:ext cx="384145" cy="512117"/>
                <a:chOff x="11899332" y="4074072"/>
                <a:chExt cx="126000" cy="167975"/>
              </a:xfrm>
            </p:grpSpPr>
            <p:sp>
              <p:nvSpPr>
                <p:cNvPr id="13" name="Rounded Rectangle 12"/>
                <p:cNvSpPr/>
                <p:nvPr/>
              </p:nvSpPr>
              <p:spPr>
                <a:xfrm>
                  <a:off x="11899332" y="4127712"/>
                  <a:ext cx="126000" cy="11433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  <p:sp>
              <p:nvSpPr>
                <p:cNvPr id="14" name="Arc 13"/>
                <p:cNvSpPr/>
                <p:nvPr/>
              </p:nvSpPr>
              <p:spPr>
                <a:xfrm>
                  <a:off x="11925306" y="4074072"/>
                  <a:ext cx="72000" cy="108000"/>
                </a:xfrm>
                <a:prstGeom prst="arc">
                  <a:avLst>
                    <a:gd name="adj1" fmla="val 10802081"/>
                    <a:gd name="adj2" fmla="val 0"/>
                  </a:avLst>
                </a:prstGeom>
                <a:ln w="5080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b="1" dirty="0"/>
                </a:p>
              </p:txBody>
            </p:sp>
          </p:grpSp>
        </p:grpSp>
        <p:grpSp>
          <p:nvGrpSpPr>
            <p:cNvPr id="8" name="Group 7"/>
            <p:cNvGrpSpPr/>
            <p:nvPr/>
          </p:nvGrpSpPr>
          <p:grpSpPr>
            <a:xfrm>
              <a:off x="11286633" y="3281918"/>
              <a:ext cx="948951" cy="779576"/>
              <a:chOff x="11292140" y="4218763"/>
              <a:chExt cx="948951" cy="779576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11292140" y="472134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Logs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Snip and Round Single Corner Rectangle 9"/>
              <p:cNvSpPr/>
              <p:nvPr/>
            </p:nvSpPr>
            <p:spPr>
              <a:xfrm>
                <a:off x="11577407" y="4218763"/>
                <a:ext cx="371704" cy="482777"/>
              </a:xfrm>
              <a:prstGeom prst="snipRoundRect">
                <a:avLst>
                  <a:gd name="adj1" fmla="val 0"/>
                  <a:gd name="adj2" fmla="val 2506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b="1" dirty="0"/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9479903" y="478970"/>
            <a:ext cx="1838708" cy="5847185"/>
            <a:chOff x="9403700" y="478970"/>
            <a:chExt cx="2788300" cy="5847185"/>
          </a:xfrm>
        </p:grpSpPr>
        <p:sp>
          <p:nvSpPr>
            <p:cNvPr id="52" name="Rectangle 51"/>
            <p:cNvSpPr/>
            <p:nvPr/>
          </p:nvSpPr>
          <p:spPr>
            <a:xfrm>
              <a:off x="9403700" y="478970"/>
              <a:ext cx="27883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0113039" y="533304"/>
              <a:ext cx="1362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Logs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>
            <a:xfrm>
              <a:off x="9767952" y="794191"/>
              <a:ext cx="201284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>
            <a:off x="434321" y="337901"/>
            <a:ext cx="612232" cy="1338828"/>
            <a:chOff x="1053331" y="319777"/>
            <a:chExt cx="612232" cy="1338828"/>
          </a:xfrm>
        </p:grpSpPr>
        <p:grpSp>
          <p:nvGrpSpPr>
            <p:cNvPr id="68" name="Group 67"/>
            <p:cNvGrpSpPr/>
            <p:nvPr/>
          </p:nvGrpSpPr>
          <p:grpSpPr>
            <a:xfrm>
              <a:off x="1091613" y="319777"/>
              <a:ext cx="532637" cy="1338828"/>
              <a:chOff x="1124366" y="671802"/>
              <a:chExt cx="532637" cy="1338828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1139645" y="671803"/>
                <a:ext cx="496322" cy="131778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1124366" y="671802"/>
                <a:ext cx="532637" cy="13388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28600" indent="-228600" algn="ctr">
                  <a:buAutoNum type="arabicPlain" startAt="20"/>
                </a:pPr>
                <a:r>
                  <a:rPr lang="en-GB" sz="900" dirty="0" smtClean="0"/>
                  <a:t>56</a:t>
                </a:r>
              </a:p>
              <a:p>
                <a:pPr marL="228600" indent="-228600" algn="ctr">
                  <a:buAutoNum type="arabicPlain" startAt="20"/>
                </a:pPr>
                <a:r>
                  <a:rPr lang="en-GB" sz="900" dirty="0" smtClean="0"/>
                  <a:t>57</a:t>
                </a:r>
              </a:p>
              <a:p>
                <a:pPr marL="228600" indent="-228600" algn="ctr">
                  <a:buAutoNum type="arabicPlain" startAt="20"/>
                </a:pPr>
                <a:r>
                  <a:rPr lang="en-GB" sz="900" dirty="0" smtClean="0"/>
                  <a:t>58</a:t>
                </a:r>
              </a:p>
              <a:p>
                <a:pPr marL="228600" indent="-228600" algn="ctr">
                  <a:buAutoNum type="arabicPlain" startAt="20"/>
                </a:pPr>
                <a:r>
                  <a:rPr lang="en-GB" sz="900" dirty="0" smtClean="0"/>
                  <a:t>59</a:t>
                </a:r>
              </a:p>
              <a:p>
                <a:pPr marL="228600" indent="-228600" algn="ctr">
                  <a:buAutoNum type="arabicPlain" startAt="20"/>
                </a:pPr>
                <a:r>
                  <a:rPr lang="en-GB" sz="900" dirty="0" smtClean="0"/>
                  <a:t>00</a:t>
                </a:r>
              </a:p>
              <a:p>
                <a:pPr marL="228600" indent="-228600" algn="ctr">
                  <a:buAutoNum type="arabicPlain"/>
                </a:pPr>
                <a:r>
                  <a:rPr lang="en-GB" sz="900" dirty="0" smtClean="0"/>
                  <a:t>01</a:t>
                </a:r>
              </a:p>
              <a:p>
                <a:pPr marL="228600" indent="-228600" algn="ctr">
                  <a:buAutoNum type="arabicPlain"/>
                </a:pPr>
                <a:r>
                  <a:rPr lang="en-GB" sz="900" dirty="0" smtClean="0"/>
                  <a:t>02</a:t>
                </a:r>
              </a:p>
              <a:p>
                <a:pPr marL="228600" indent="-228600" algn="ctr">
                  <a:buAutoNum type="arabicPlain"/>
                </a:pPr>
                <a:r>
                  <a:rPr lang="en-GB" sz="900" dirty="0" smtClean="0"/>
                  <a:t>03</a:t>
                </a:r>
              </a:p>
              <a:p>
                <a:pPr marL="228600" indent="-228600" algn="ctr">
                  <a:buAutoNum type="arabicPlain"/>
                </a:pPr>
                <a:r>
                  <a:rPr lang="en-GB" sz="900" dirty="0" smtClean="0"/>
                  <a:t>04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1139645" y="1168665"/>
                <a:ext cx="4963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 smtClean="0"/>
                  <a:t>:</a:t>
                </a:r>
                <a:endParaRPr lang="en-GB" sz="700" dirty="0"/>
              </a:p>
            </p:txBody>
          </p:sp>
        </p:grpSp>
        <p:sp>
          <p:nvSpPr>
            <p:cNvPr id="83" name="Oval 82"/>
            <p:cNvSpPr/>
            <p:nvPr/>
          </p:nvSpPr>
          <p:spPr>
            <a:xfrm>
              <a:off x="1053331" y="928384"/>
              <a:ext cx="108000" cy="10526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1560296" y="922160"/>
              <a:ext cx="105267" cy="10526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89" name="Rectangle 88"/>
          <p:cNvSpPr/>
          <p:nvPr/>
        </p:nvSpPr>
        <p:spPr>
          <a:xfrm>
            <a:off x="9720104" y="922160"/>
            <a:ext cx="1326207" cy="187253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smtClean="0"/>
              <a:t>Current Logs</a:t>
            </a:r>
            <a:endParaRPr lang="en-GB" sz="1000" dirty="0"/>
          </a:p>
        </p:txBody>
      </p:sp>
      <p:sp>
        <p:nvSpPr>
          <p:cNvPr id="92" name="Rectangle 91"/>
          <p:cNvSpPr/>
          <p:nvPr/>
        </p:nvSpPr>
        <p:spPr>
          <a:xfrm>
            <a:off x="9720104" y="1212978"/>
            <a:ext cx="1326207" cy="209619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 smtClean="0"/>
              <a:t>Execution Logs</a:t>
            </a:r>
            <a:endParaRPr lang="en-GB" sz="900" dirty="0"/>
          </a:p>
        </p:txBody>
      </p:sp>
      <p:grpSp>
        <p:nvGrpSpPr>
          <p:cNvPr id="96" name="Group 95"/>
          <p:cNvGrpSpPr/>
          <p:nvPr/>
        </p:nvGrpSpPr>
        <p:grpSpPr>
          <a:xfrm>
            <a:off x="9720104" y="1522753"/>
            <a:ext cx="1329315" cy="2819763"/>
            <a:chOff x="9720104" y="1242838"/>
            <a:chExt cx="1329315" cy="2819763"/>
          </a:xfrm>
        </p:grpSpPr>
        <p:sp>
          <p:nvSpPr>
            <p:cNvPr id="86" name="Rectangle 85"/>
            <p:cNvSpPr/>
            <p:nvPr/>
          </p:nvSpPr>
          <p:spPr>
            <a:xfrm>
              <a:off x="9720104" y="1242838"/>
              <a:ext cx="1326207" cy="2589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9720104" y="1242838"/>
              <a:ext cx="132620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dirty="0" smtClean="0"/>
                <a:t>06/07/2020</a:t>
              </a:r>
              <a:endParaRPr lang="en-GB" sz="900" dirty="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720104" y="3856650"/>
              <a:ext cx="1329315" cy="2059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00" dirty="0" smtClean="0">
                  <a:solidFill>
                    <a:schemeClr val="tx1"/>
                  </a:solidFill>
                </a:rPr>
                <a:t>5 Days</a:t>
              </a:r>
              <a:endParaRPr lang="en-GB" sz="900" dirty="0">
                <a:solidFill>
                  <a:schemeClr val="tx1"/>
                </a:solidFill>
              </a:endParaRPr>
            </a:p>
          </p:txBody>
        </p:sp>
        <p:sp>
          <p:nvSpPr>
            <p:cNvPr id="95" name="Isosceles Triangle 94"/>
            <p:cNvSpPr/>
            <p:nvPr/>
          </p:nvSpPr>
          <p:spPr>
            <a:xfrm flipV="1">
              <a:off x="10907349" y="3931894"/>
              <a:ext cx="78834" cy="72000"/>
            </a:xfrm>
            <a:prstGeom prst="triangl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1811808" y="478969"/>
            <a:ext cx="4031403" cy="5847185"/>
            <a:chOff x="1811808" y="478969"/>
            <a:chExt cx="4031403" cy="5847185"/>
          </a:xfrm>
        </p:grpSpPr>
        <p:grpSp>
          <p:nvGrpSpPr>
            <p:cNvPr id="55" name="Group 54"/>
            <p:cNvGrpSpPr/>
            <p:nvPr/>
          </p:nvGrpSpPr>
          <p:grpSpPr>
            <a:xfrm>
              <a:off x="1811808" y="478969"/>
              <a:ext cx="4031403" cy="5847185"/>
              <a:chOff x="9403700" y="478970"/>
              <a:chExt cx="2788300" cy="5847185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9403700" y="478970"/>
                <a:ext cx="2788300" cy="5847185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10113039" y="533304"/>
                <a:ext cx="136205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06/07/2020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58" name="Straight Connector 57"/>
              <p:cNvCxnSpPr/>
              <p:nvPr/>
            </p:nvCxnSpPr>
            <p:spPr>
              <a:xfrm>
                <a:off x="9485196" y="794191"/>
                <a:ext cx="2615130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>
              <a:off x="1929637" y="1167516"/>
              <a:ext cx="3781029" cy="5028012"/>
              <a:chOff x="1929637" y="885536"/>
              <a:chExt cx="3781029" cy="5309991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1929637" y="885536"/>
                <a:ext cx="3781029" cy="530999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929637" y="895956"/>
                <a:ext cx="3781029" cy="9751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 smtClean="0">
                    <a:solidFill>
                      <a:schemeClr val="accent2"/>
                    </a:solidFill>
                  </a:rPr>
                  <a:t>[</a:t>
                </a:r>
                <a:r>
                  <a:rPr lang="en-GB" sz="900" dirty="0" smtClean="0">
                    <a:solidFill>
                      <a:srgbClr val="BC5610"/>
                    </a:solidFill>
                  </a:rPr>
                  <a:t>16:43</a:t>
                </a:r>
                <a:r>
                  <a:rPr lang="en-GB" sz="900" dirty="0" smtClean="0">
                    <a:solidFill>
                      <a:schemeClr val="accent2"/>
                    </a:solidFill>
                  </a:rPr>
                  <a:t>]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 [</a:t>
                </a:r>
                <a:r>
                  <a:rPr lang="en-GB" sz="900" dirty="0" smtClean="0">
                    <a:solidFill>
                      <a:srgbClr val="476D2D"/>
                    </a:solidFill>
                  </a:rPr>
                  <a:t>Rank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] </a:t>
                </a:r>
                <a:r>
                  <a:rPr lang="en-GB" sz="900" dirty="0" smtClean="0">
                    <a:solidFill>
                      <a:srgbClr val="481F67"/>
                    </a:solidFill>
                  </a:rPr>
                  <a:t>Moderator</a:t>
                </a:r>
                <a:r>
                  <a:rPr lang="en-GB" sz="900" dirty="0" smtClean="0"/>
                  <a:t> was </a:t>
                </a:r>
                <a:r>
                  <a:rPr lang="en-GB" sz="900" dirty="0" smtClean="0">
                    <a:solidFill>
                      <a:srgbClr val="6C0000"/>
                    </a:solidFill>
                  </a:rPr>
                  <a:t>created</a:t>
                </a:r>
              </a:p>
              <a:p>
                <a:r>
                  <a:rPr lang="en-GB" sz="900" dirty="0">
                    <a:solidFill>
                      <a:schemeClr val="accent2"/>
                    </a:solidFill>
                  </a:rPr>
                  <a:t>[</a:t>
                </a:r>
                <a:r>
                  <a:rPr lang="en-GB" sz="900" dirty="0" smtClean="0">
                    <a:solidFill>
                      <a:schemeClr val="accent2"/>
                    </a:solidFill>
                  </a:rPr>
                  <a:t>16:43] 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[Game] </a:t>
                </a:r>
                <a:r>
                  <a:rPr lang="en-GB" sz="900" dirty="0" smtClean="0">
                    <a:solidFill>
                      <a:srgbClr val="29679F"/>
                    </a:solidFill>
                  </a:rPr>
                  <a:t>secret_survivor</a:t>
                </a:r>
                <a:r>
                  <a:rPr lang="en-GB" sz="900" dirty="0" smtClean="0"/>
                  <a:t> was </a:t>
                </a:r>
                <a:r>
                  <a:rPr lang="en-GB" sz="900" dirty="0" smtClean="0">
                    <a:solidFill>
                      <a:srgbClr val="C00000"/>
                    </a:solidFill>
                  </a:rPr>
                  <a:t>killed </a:t>
                </a:r>
                <a:r>
                  <a:rPr lang="en-GB" sz="900" dirty="0" smtClean="0"/>
                  <a:t>by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Dempsy</a:t>
                </a:r>
                <a:r>
                  <a:rPr lang="en-GB" sz="900" dirty="0" smtClean="0">
                    <a:solidFill>
                      <a:srgbClr val="C00000"/>
                    </a:solidFill>
                  </a:rPr>
                  <a:t> </a:t>
                </a:r>
                <a:r>
                  <a:rPr lang="en-GB" sz="900" dirty="0" smtClean="0"/>
                  <a:t>using </a:t>
                </a:r>
                <a:r>
                  <a:rPr lang="en-GB" sz="900" dirty="0" smtClean="0">
                    <a:solidFill>
                      <a:srgbClr val="DE3ACA"/>
                    </a:solidFill>
                  </a:rPr>
                  <a:t>AK-47</a:t>
                </a:r>
              </a:p>
              <a:p>
                <a:r>
                  <a:rPr lang="en-GB" sz="900" dirty="0">
                    <a:solidFill>
                      <a:schemeClr val="accent2"/>
                    </a:solidFill>
                  </a:rPr>
                  <a:t>[16:43</a:t>
                </a:r>
                <a:r>
                  <a:rPr lang="en-GB" sz="900" dirty="0" smtClean="0">
                    <a:solidFill>
                      <a:schemeClr val="accent2"/>
                    </a:solidFill>
                  </a:rPr>
                  <a:t>] 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[Command]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secret_survivor </a:t>
                </a:r>
                <a:r>
                  <a:rPr lang="en-GB" sz="900" dirty="0" smtClean="0"/>
                  <a:t>has</a:t>
                </a:r>
                <a:r>
                  <a:rPr lang="en-GB" sz="900" dirty="0" smtClean="0">
                    <a:solidFill>
                      <a:srgbClr val="C00000"/>
                    </a:solidFill>
                  </a:rPr>
                  <a:t> kicked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Dempsy </a:t>
                </a:r>
                <a:r>
                  <a:rPr lang="en-GB" sz="900" dirty="0" smtClean="0">
                    <a:solidFill>
                      <a:schemeClr val="accent2">
                        <a:lumMod val="50000"/>
                      </a:schemeClr>
                    </a:solidFill>
                  </a:rPr>
                  <a:t>“</a:t>
                </a:r>
                <a:r>
                  <a:rPr lang="en-GB" sz="900" dirty="0" smtClean="0">
                    <a:solidFill>
                      <a:srgbClr val="5F2C09"/>
                    </a:solidFill>
                  </a:rPr>
                  <a:t>RDM</a:t>
                </a:r>
                <a:r>
                  <a:rPr lang="en-GB" sz="900" dirty="0" smtClean="0">
                    <a:solidFill>
                      <a:schemeClr val="accent2">
                        <a:lumMod val="50000"/>
                      </a:schemeClr>
                    </a:solidFill>
                  </a:rPr>
                  <a:t>” </a:t>
                </a:r>
              </a:p>
              <a:p>
                <a:r>
                  <a:rPr lang="en-GB" sz="900" dirty="0">
                    <a:solidFill>
                      <a:schemeClr val="accent2"/>
                    </a:solidFill>
                  </a:rPr>
                  <a:t>[16:43</a:t>
                </a:r>
                <a:r>
                  <a:rPr lang="en-GB" sz="900" dirty="0" smtClean="0">
                    <a:solidFill>
                      <a:schemeClr val="accent2"/>
                    </a:solidFill>
                  </a:rPr>
                  <a:t>] 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[Rank]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secret_survivor </a:t>
                </a:r>
                <a:r>
                  <a:rPr lang="en-GB" sz="900" dirty="0" smtClean="0">
                    <a:solidFill>
                      <a:srgbClr val="C00000"/>
                    </a:solidFill>
                  </a:rPr>
                  <a:t>added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Dempsy</a:t>
                </a:r>
                <a:r>
                  <a:rPr lang="en-GB" sz="900" dirty="0" smtClean="0"/>
                  <a:t> to </a:t>
                </a:r>
                <a:r>
                  <a:rPr lang="en-GB" sz="900" dirty="0" smtClean="0">
                    <a:solidFill>
                      <a:srgbClr val="7030A0"/>
                    </a:solidFill>
                  </a:rPr>
                  <a:t>Moderator</a:t>
                </a:r>
              </a:p>
              <a:p>
                <a:r>
                  <a:rPr lang="en-GB" sz="900" dirty="0">
                    <a:solidFill>
                      <a:schemeClr val="accent2"/>
                    </a:solidFill>
                  </a:rPr>
                  <a:t>[</a:t>
                </a:r>
                <a:r>
                  <a:rPr lang="en-GB" sz="900" dirty="0" smtClean="0">
                    <a:solidFill>
                      <a:schemeClr val="accent2"/>
                    </a:solidFill>
                  </a:rPr>
                  <a:t>16:44] </a:t>
                </a:r>
                <a:r>
                  <a:rPr lang="en-GB" sz="900" dirty="0" smtClean="0">
                    <a:solidFill>
                      <a:schemeClr val="accent6"/>
                    </a:solidFill>
                  </a:rPr>
                  <a:t>[Game] </a:t>
                </a:r>
                <a:r>
                  <a:rPr lang="en-GB" sz="900" dirty="0" smtClean="0">
                    <a:solidFill>
                      <a:schemeClr val="accent1"/>
                    </a:solidFill>
                  </a:rPr>
                  <a:t>Dempsy</a:t>
                </a:r>
                <a:r>
                  <a:rPr lang="en-GB" sz="900" dirty="0" smtClean="0"/>
                  <a:t> </a:t>
                </a:r>
                <a:r>
                  <a:rPr lang="en-GB" sz="900" dirty="0" smtClean="0">
                    <a:solidFill>
                      <a:srgbClr val="C00000"/>
                    </a:solidFill>
                  </a:rPr>
                  <a:t>joined</a:t>
                </a:r>
              </a:p>
              <a:p>
                <a:endParaRPr lang="en-GB" sz="900" dirty="0"/>
              </a:p>
            </p:txBody>
          </p:sp>
        </p:grpSp>
        <p:sp>
          <p:nvSpPr>
            <p:cNvPr id="62" name="Rectangle 61"/>
            <p:cNvSpPr/>
            <p:nvPr/>
          </p:nvSpPr>
          <p:spPr>
            <a:xfrm>
              <a:off x="1929637" y="885536"/>
              <a:ext cx="496322" cy="2067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929637" y="876206"/>
              <a:ext cx="4963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900" dirty="0" smtClean="0"/>
                <a:t>00 : 00</a:t>
              </a:r>
              <a:endParaRPr lang="en-GB" sz="700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3307304" y="885536"/>
              <a:ext cx="756000" cy="206746"/>
              <a:chOff x="2486207" y="885536"/>
              <a:chExt cx="690465" cy="206746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2486207" y="885536"/>
                <a:ext cx="690465" cy="2067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900" dirty="0" smtClean="0">
                    <a:solidFill>
                      <a:schemeClr val="tx1"/>
                    </a:solidFill>
                  </a:rPr>
                  <a:t>Players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Isosceles Triangle 71"/>
              <p:cNvSpPr/>
              <p:nvPr/>
            </p:nvSpPr>
            <p:spPr>
              <a:xfrm flipV="1">
                <a:off x="3041781" y="961651"/>
                <a:ext cx="72000" cy="720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2489316" y="888646"/>
              <a:ext cx="756000" cy="206746"/>
              <a:chOff x="2486207" y="885536"/>
              <a:chExt cx="690465" cy="206746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2486207" y="885536"/>
                <a:ext cx="690465" cy="2067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900" dirty="0" smtClean="0">
                    <a:solidFill>
                      <a:schemeClr val="tx1"/>
                    </a:solidFill>
                  </a:rPr>
                  <a:t>Module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Isosceles Triangle 75"/>
              <p:cNvSpPr/>
              <p:nvPr/>
            </p:nvSpPr>
            <p:spPr>
              <a:xfrm flipV="1">
                <a:off x="3041781" y="961651"/>
                <a:ext cx="72000" cy="720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4128400" y="885536"/>
              <a:ext cx="756000" cy="206746"/>
              <a:chOff x="2486207" y="885536"/>
              <a:chExt cx="690465" cy="206746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486207" y="885536"/>
                <a:ext cx="690465" cy="2067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900" dirty="0" smtClean="0">
                    <a:solidFill>
                      <a:schemeClr val="tx1"/>
                    </a:solidFill>
                  </a:rPr>
                  <a:t>Rank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Isosceles Triangle 78"/>
              <p:cNvSpPr/>
              <p:nvPr/>
            </p:nvSpPr>
            <p:spPr>
              <a:xfrm flipV="1">
                <a:off x="3041781" y="961651"/>
                <a:ext cx="72000" cy="720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4949495" y="885536"/>
              <a:ext cx="756000" cy="206746"/>
              <a:chOff x="2486207" y="885536"/>
              <a:chExt cx="690465" cy="206746"/>
            </a:xfrm>
          </p:grpSpPr>
          <p:sp>
            <p:nvSpPr>
              <p:cNvPr id="81" name="Rectangle 80"/>
              <p:cNvSpPr/>
              <p:nvPr/>
            </p:nvSpPr>
            <p:spPr>
              <a:xfrm>
                <a:off x="2486207" y="885536"/>
                <a:ext cx="690465" cy="20674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900" dirty="0" smtClean="0">
                    <a:solidFill>
                      <a:schemeClr val="tx1"/>
                    </a:solidFill>
                  </a:rPr>
                  <a:t>Action</a:t>
                </a:r>
                <a:endParaRPr lang="en-GB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Isosceles Triangle 81"/>
              <p:cNvSpPr/>
              <p:nvPr/>
            </p:nvSpPr>
            <p:spPr>
              <a:xfrm flipV="1">
                <a:off x="3041781" y="961651"/>
                <a:ext cx="72000" cy="720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5518904" y="544447"/>
              <a:ext cx="28403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 smtClean="0">
                  <a:solidFill>
                    <a:srgbClr val="FF0000"/>
                  </a:solidFill>
                </a:rPr>
                <a:t>X</a:t>
              </a:r>
              <a:endParaRPr lang="en-GB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01" name="Rectangle 100"/>
          <p:cNvSpPr/>
          <p:nvPr/>
        </p:nvSpPr>
        <p:spPr>
          <a:xfrm>
            <a:off x="6649779" y="478969"/>
            <a:ext cx="2824480" cy="584718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4" name="Rectangle 103"/>
          <p:cNvSpPr/>
          <p:nvPr/>
        </p:nvSpPr>
        <p:spPr>
          <a:xfrm>
            <a:off x="6750963" y="600270"/>
            <a:ext cx="2626301" cy="55952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14" name="Group 113"/>
          <p:cNvGrpSpPr/>
          <p:nvPr/>
        </p:nvGrpSpPr>
        <p:grpSpPr>
          <a:xfrm>
            <a:off x="6750963" y="572277"/>
            <a:ext cx="2626301" cy="261610"/>
            <a:chOff x="6750963" y="572277"/>
            <a:chExt cx="2626301" cy="261610"/>
          </a:xfrm>
        </p:grpSpPr>
        <p:sp>
          <p:nvSpPr>
            <p:cNvPr id="105" name="Rectangle 104"/>
            <p:cNvSpPr/>
            <p:nvPr/>
          </p:nvSpPr>
          <p:spPr>
            <a:xfrm>
              <a:off x="6750963" y="600270"/>
              <a:ext cx="2626301" cy="1939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6913983" y="572277"/>
              <a:ext cx="24352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smtClean="0"/>
                <a:t>Command</a:t>
              </a:r>
              <a:endParaRPr lang="en-GB" dirty="0"/>
            </a:p>
          </p:txBody>
        </p:sp>
        <p:sp>
          <p:nvSpPr>
            <p:cNvPr id="107" name="Isosceles Triangle 106"/>
            <p:cNvSpPr/>
            <p:nvPr/>
          </p:nvSpPr>
          <p:spPr>
            <a:xfrm flipV="1">
              <a:off x="6857864" y="675514"/>
              <a:ext cx="78834" cy="72000"/>
            </a:xfrm>
            <a:prstGeom prst="triangl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6754074" y="786027"/>
            <a:ext cx="2623190" cy="430887"/>
            <a:chOff x="6936698" y="786027"/>
            <a:chExt cx="2449500" cy="430887"/>
          </a:xfrm>
        </p:grpSpPr>
        <p:sp>
          <p:nvSpPr>
            <p:cNvPr id="108" name="Rectangle 107"/>
            <p:cNvSpPr/>
            <p:nvPr/>
          </p:nvSpPr>
          <p:spPr>
            <a:xfrm>
              <a:off x="6936698" y="794190"/>
              <a:ext cx="2440566" cy="4187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945632" y="786027"/>
              <a:ext cx="24405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 smtClean="0"/>
                <a:t>52 </a:t>
              </a:r>
              <a:r>
                <a:rPr lang="en-GB" sz="1050" dirty="0"/>
                <a:t>: addons/just-another-admin-system/lua/jaas/command_module.lua</a:t>
              </a: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6754073" y="1209016"/>
            <a:ext cx="2623191" cy="430887"/>
            <a:chOff x="6936698" y="786027"/>
            <a:chExt cx="2449500" cy="430887"/>
          </a:xfrm>
        </p:grpSpPr>
        <p:sp>
          <p:nvSpPr>
            <p:cNvPr id="112" name="Rectangle 111"/>
            <p:cNvSpPr/>
            <p:nvPr/>
          </p:nvSpPr>
          <p:spPr>
            <a:xfrm>
              <a:off x="6936698" y="794190"/>
              <a:ext cx="2440566" cy="4187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45632" y="786027"/>
              <a:ext cx="24405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 smtClean="0">
                  <a:solidFill>
                    <a:srgbClr val="FF0000"/>
                  </a:solidFill>
                </a:rPr>
                <a:t>1 </a:t>
              </a:r>
              <a:r>
                <a:rPr lang="en-GB" sz="1050" dirty="0">
                  <a:solidFill>
                    <a:srgbClr val="FF0000"/>
                  </a:solidFill>
                </a:rPr>
                <a:t>: addons/just-another-admin-system/lua/jaas/jaas_rank_module.lua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754073" y="1601755"/>
            <a:ext cx="2626301" cy="261610"/>
            <a:chOff x="6750963" y="572277"/>
            <a:chExt cx="2626301" cy="261610"/>
          </a:xfrm>
        </p:grpSpPr>
        <p:sp>
          <p:nvSpPr>
            <p:cNvPr id="116" name="Rectangle 115"/>
            <p:cNvSpPr/>
            <p:nvPr/>
          </p:nvSpPr>
          <p:spPr>
            <a:xfrm>
              <a:off x="6750963" y="600270"/>
              <a:ext cx="2626301" cy="1939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913983" y="572277"/>
              <a:ext cx="24352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SQL</a:t>
              </a:r>
              <a:endParaRPr lang="en-GB" dirty="0"/>
            </a:p>
          </p:txBody>
        </p:sp>
        <p:sp>
          <p:nvSpPr>
            <p:cNvPr id="118" name="Isosceles Triangle 117"/>
            <p:cNvSpPr/>
            <p:nvPr/>
          </p:nvSpPr>
          <p:spPr>
            <a:xfrm flipV="1">
              <a:off x="6857864" y="675514"/>
              <a:ext cx="78834" cy="72000"/>
            </a:xfrm>
            <a:prstGeom prst="triangl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6750963" y="1815508"/>
            <a:ext cx="2629017" cy="430887"/>
            <a:chOff x="6936698" y="786027"/>
            <a:chExt cx="2449500" cy="430887"/>
          </a:xfrm>
        </p:grpSpPr>
        <p:sp>
          <p:nvSpPr>
            <p:cNvPr id="120" name="Rectangle 119"/>
            <p:cNvSpPr/>
            <p:nvPr/>
          </p:nvSpPr>
          <p:spPr>
            <a:xfrm>
              <a:off x="6936698" y="794190"/>
              <a:ext cx="2440566" cy="4187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6945632" y="786027"/>
              <a:ext cx="24405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/>
                <a:t>751 : addons/just-another-admin-system/lua/jaas-core/jaas-module.lua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4716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4590856" y="478970"/>
            <a:ext cx="6727756" cy="5847185"/>
            <a:chOff x="9403700" y="478970"/>
            <a:chExt cx="2788300" cy="5847185"/>
          </a:xfrm>
        </p:grpSpPr>
        <p:sp>
          <p:nvSpPr>
            <p:cNvPr id="4" name="Rectangle 3"/>
            <p:cNvSpPr/>
            <p:nvPr/>
          </p:nvSpPr>
          <p:spPr>
            <a:xfrm>
              <a:off x="9403700" y="478970"/>
              <a:ext cx="2788300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113039" y="533304"/>
              <a:ext cx="1362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 smtClean="0">
                  <a:solidFill>
                    <a:schemeClr val="bg1"/>
                  </a:solidFill>
                </a:rPr>
                <a:t>Settings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9540190" y="810303"/>
              <a:ext cx="2533621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/>
          <p:nvPr/>
        </p:nvSpPr>
        <p:spPr>
          <a:xfrm>
            <a:off x="7014309" y="1060987"/>
            <a:ext cx="1930400" cy="214274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9108433" y="1060987"/>
            <a:ext cx="1930400" cy="214274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Rectangle 12"/>
          <p:cNvSpPr/>
          <p:nvPr/>
        </p:nvSpPr>
        <p:spPr>
          <a:xfrm>
            <a:off x="4920186" y="1060987"/>
            <a:ext cx="1930400" cy="214274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66" name="Group 165"/>
          <p:cNvGrpSpPr/>
          <p:nvPr/>
        </p:nvGrpSpPr>
        <p:grpSpPr>
          <a:xfrm>
            <a:off x="11286439" y="478970"/>
            <a:ext cx="970086" cy="5847185"/>
            <a:chOff x="11277108" y="478970"/>
            <a:chExt cx="970086" cy="5847185"/>
          </a:xfrm>
        </p:grpSpPr>
        <p:sp>
          <p:nvSpPr>
            <p:cNvPr id="167" name="Rectangle 166"/>
            <p:cNvSpPr/>
            <p:nvPr/>
          </p:nvSpPr>
          <p:spPr>
            <a:xfrm>
              <a:off x="11321911" y="478970"/>
              <a:ext cx="870089" cy="584718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68" name="Group 167"/>
            <p:cNvGrpSpPr/>
            <p:nvPr/>
          </p:nvGrpSpPr>
          <p:grpSpPr>
            <a:xfrm>
              <a:off x="11281924" y="660282"/>
              <a:ext cx="948951" cy="734080"/>
              <a:chOff x="11281924" y="660282"/>
              <a:chExt cx="948951" cy="734080"/>
            </a:xfrm>
          </p:grpSpPr>
          <p:sp>
            <p:nvSpPr>
              <p:cNvPr id="207" name="TextBox 206"/>
              <p:cNvSpPr txBox="1"/>
              <p:nvPr/>
            </p:nvSpPr>
            <p:spPr>
              <a:xfrm>
                <a:off x="11281924" y="111736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Commands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08" name="Group 207"/>
              <p:cNvGrpSpPr/>
              <p:nvPr/>
            </p:nvGrpSpPr>
            <p:grpSpPr>
              <a:xfrm>
                <a:off x="11527590" y="660282"/>
                <a:ext cx="468000" cy="432000"/>
                <a:chOff x="11496675" y="3979122"/>
                <a:chExt cx="519208" cy="479269"/>
              </a:xfrm>
            </p:grpSpPr>
            <p:sp>
              <p:nvSpPr>
                <p:cNvPr id="209" name="Rounded Rectangle 208"/>
                <p:cNvSpPr/>
                <p:nvPr/>
              </p:nvSpPr>
              <p:spPr>
                <a:xfrm>
                  <a:off x="11496675" y="3979122"/>
                  <a:ext cx="519208" cy="479269"/>
                </a:xfrm>
                <a:prstGeom prst="roundRect">
                  <a:avLst/>
                </a:prstGeom>
                <a:noFill/>
                <a:ln w="412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10" name="Rectangle 209"/>
                <p:cNvSpPr/>
                <p:nvPr/>
              </p:nvSpPr>
              <p:spPr>
                <a:xfrm rot="5400000">
                  <a:off x="11797940" y="4209937"/>
                  <a:ext cx="47625" cy="2520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grpSp>
              <p:nvGrpSpPr>
                <p:cNvPr id="211" name="Group 210"/>
                <p:cNvGrpSpPr/>
                <p:nvPr/>
              </p:nvGrpSpPr>
              <p:grpSpPr>
                <a:xfrm rot="8100000">
                  <a:off x="11506200" y="4101600"/>
                  <a:ext cx="183675" cy="183675"/>
                  <a:chOff x="11534775" y="4835025"/>
                  <a:chExt cx="183675" cy="183675"/>
                </a:xfrm>
              </p:grpSpPr>
              <p:sp>
                <p:nvSpPr>
                  <p:cNvPr id="212" name="Rectangle 211"/>
                  <p:cNvSpPr/>
                  <p:nvPr/>
                </p:nvSpPr>
                <p:spPr>
                  <a:xfrm>
                    <a:off x="11534775" y="4838700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13" name="Rectangle 212"/>
                  <p:cNvSpPr/>
                  <p:nvPr/>
                </p:nvSpPr>
                <p:spPr>
                  <a:xfrm rot="5400000">
                    <a:off x="11601450" y="4772025"/>
                    <a:ext cx="54000" cy="18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</p:grpSp>
        </p:grpSp>
        <p:grpSp>
          <p:nvGrpSpPr>
            <p:cNvPr id="169" name="Group 168"/>
            <p:cNvGrpSpPr/>
            <p:nvPr/>
          </p:nvGrpSpPr>
          <p:grpSpPr>
            <a:xfrm>
              <a:off x="11277108" y="1489492"/>
              <a:ext cx="948951" cy="825429"/>
              <a:chOff x="11277108" y="1368193"/>
              <a:chExt cx="948951" cy="825429"/>
            </a:xfrm>
          </p:grpSpPr>
          <p:sp>
            <p:nvSpPr>
              <p:cNvPr id="190" name="TextBox 189"/>
              <p:cNvSpPr txBox="1"/>
              <p:nvPr/>
            </p:nvSpPr>
            <p:spPr>
              <a:xfrm>
                <a:off x="11277108" y="1916623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Ranks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1440979" y="1368193"/>
                <a:ext cx="634959" cy="560071"/>
                <a:chOff x="11390373" y="4074072"/>
                <a:chExt cx="634959" cy="560071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1390373" y="4114136"/>
                  <a:ext cx="391672" cy="486439"/>
                  <a:chOff x="11490119" y="4114136"/>
                  <a:chExt cx="561975" cy="697948"/>
                </a:xfrm>
              </p:grpSpPr>
              <p:sp>
                <p:nvSpPr>
                  <p:cNvPr id="205" name="Oval 204"/>
                  <p:cNvSpPr/>
                  <p:nvPr/>
                </p:nvSpPr>
                <p:spPr>
                  <a:xfrm>
                    <a:off x="11584538" y="4114136"/>
                    <a:ext cx="349641" cy="349641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06" name="Round Same Side Corner Rectangle 205"/>
                  <p:cNvSpPr/>
                  <p:nvPr/>
                </p:nvSpPr>
                <p:spPr>
                  <a:xfrm>
                    <a:off x="11490119" y="4507284"/>
                    <a:ext cx="561975" cy="30480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193" name="Group 192"/>
                <p:cNvGrpSpPr/>
                <p:nvPr/>
              </p:nvGrpSpPr>
              <p:grpSpPr>
                <a:xfrm>
                  <a:off x="11772981" y="4260221"/>
                  <a:ext cx="216250" cy="181075"/>
                  <a:chOff x="11772981" y="4218946"/>
                  <a:chExt cx="216250" cy="181075"/>
                </a:xfrm>
              </p:grpSpPr>
              <p:sp>
                <p:nvSpPr>
                  <p:cNvPr id="202" name="Rectangle 201"/>
                  <p:cNvSpPr/>
                  <p:nvPr/>
                </p:nvSpPr>
                <p:spPr>
                  <a:xfrm>
                    <a:off x="11772981" y="4290946"/>
                    <a:ext cx="216000" cy="36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03" name="Rectangle 202"/>
                  <p:cNvSpPr/>
                  <p:nvPr/>
                </p:nvSpPr>
                <p:spPr>
                  <a:xfrm>
                    <a:off x="11953231" y="4218946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04" name="Rectangle 203"/>
                  <p:cNvSpPr/>
                  <p:nvPr/>
                </p:nvSpPr>
                <p:spPr>
                  <a:xfrm>
                    <a:off x="11953231" y="4328021"/>
                    <a:ext cx="36000" cy="720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194" name="Group 193"/>
                <p:cNvGrpSpPr/>
                <p:nvPr/>
              </p:nvGrpSpPr>
              <p:grpSpPr>
                <a:xfrm>
                  <a:off x="11899332" y="4074072"/>
                  <a:ext cx="126000" cy="167975"/>
                  <a:chOff x="11899332" y="4074072"/>
                  <a:chExt cx="126000" cy="167975"/>
                </a:xfrm>
              </p:grpSpPr>
              <p:sp>
                <p:nvSpPr>
                  <p:cNvPr id="200" name="Rounded Rectangle 199"/>
                  <p:cNvSpPr/>
                  <p:nvPr/>
                </p:nvSpPr>
                <p:spPr>
                  <a:xfrm>
                    <a:off x="11899332" y="4127712"/>
                    <a:ext cx="126000" cy="114335"/>
                  </a:xfrm>
                  <a:prstGeom prst="round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201" name="Arc 200"/>
                  <p:cNvSpPr/>
                  <p:nvPr/>
                </p:nvSpPr>
                <p:spPr>
                  <a:xfrm>
                    <a:off x="11925306" y="4074072"/>
                    <a:ext cx="72000" cy="108000"/>
                  </a:xfrm>
                  <a:prstGeom prst="arc">
                    <a:avLst>
                      <a:gd name="adj1" fmla="val 10802081"/>
                      <a:gd name="adj2" fmla="val 0"/>
                    </a:avLst>
                  </a:prstGeom>
                  <a:ln w="22225"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195" name="Group 194"/>
                <p:cNvGrpSpPr/>
                <p:nvPr/>
              </p:nvGrpSpPr>
              <p:grpSpPr>
                <a:xfrm>
                  <a:off x="11898179" y="4466168"/>
                  <a:ext cx="126000" cy="167975"/>
                  <a:chOff x="11898179" y="4466168"/>
                  <a:chExt cx="126000" cy="167975"/>
                </a:xfrm>
              </p:grpSpPr>
              <p:grpSp>
                <p:nvGrpSpPr>
                  <p:cNvPr id="196" name="Group 195"/>
                  <p:cNvGrpSpPr/>
                  <p:nvPr/>
                </p:nvGrpSpPr>
                <p:grpSpPr>
                  <a:xfrm>
                    <a:off x="11898179" y="4466168"/>
                    <a:ext cx="126000" cy="167975"/>
                    <a:chOff x="11899332" y="4074072"/>
                    <a:chExt cx="126000" cy="167975"/>
                  </a:xfrm>
                </p:grpSpPr>
                <p:sp>
                  <p:nvSpPr>
                    <p:cNvPr id="198" name="Rounded Rectangle 197"/>
                    <p:cNvSpPr/>
                    <p:nvPr/>
                  </p:nvSpPr>
                  <p:spPr>
                    <a:xfrm>
                      <a:off x="11899332" y="4127712"/>
                      <a:ext cx="126000" cy="114335"/>
                    </a:xfrm>
                    <a:prstGeom prst="round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  <p:sp>
                  <p:nvSpPr>
                    <p:cNvPr id="199" name="Arc 198"/>
                    <p:cNvSpPr/>
                    <p:nvPr/>
                  </p:nvSpPr>
                  <p:spPr>
                    <a:xfrm>
                      <a:off x="11925306" y="4074072"/>
                      <a:ext cx="72000" cy="108000"/>
                    </a:xfrm>
                    <a:prstGeom prst="arc">
                      <a:avLst>
                        <a:gd name="adj1" fmla="val 10802081"/>
                        <a:gd name="adj2" fmla="val 0"/>
                      </a:avLst>
                    </a:prstGeom>
                    <a:ln w="22225">
                      <a:solidFill>
                        <a:schemeClr val="bg1">
                          <a:lumMod val="9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97" name="Rectangle 196"/>
                  <p:cNvSpPr/>
                  <p:nvPr/>
                </p:nvSpPr>
                <p:spPr>
                  <a:xfrm>
                    <a:off x="11978460" y="4494360"/>
                    <a:ext cx="36000" cy="25200"/>
                  </a:xfrm>
                  <a:prstGeom prst="rect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</p:grpSp>
        </p:grpSp>
        <p:grpSp>
          <p:nvGrpSpPr>
            <p:cNvPr id="170" name="Group 169"/>
            <p:cNvGrpSpPr/>
            <p:nvPr/>
          </p:nvGrpSpPr>
          <p:grpSpPr>
            <a:xfrm>
              <a:off x="11298243" y="4165799"/>
              <a:ext cx="948951" cy="749330"/>
              <a:chOff x="11286633" y="3128469"/>
              <a:chExt cx="948951" cy="749330"/>
            </a:xfrm>
          </p:grpSpPr>
          <p:sp>
            <p:nvSpPr>
              <p:cNvPr id="179" name="TextBox 178"/>
              <p:cNvSpPr txBox="1"/>
              <p:nvPr/>
            </p:nvSpPr>
            <p:spPr>
              <a:xfrm>
                <a:off x="11286633" y="360080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Settings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80" name="Group 179"/>
              <p:cNvGrpSpPr/>
              <p:nvPr/>
            </p:nvGrpSpPr>
            <p:grpSpPr>
              <a:xfrm>
                <a:off x="11509849" y="3128469"/>
                <a:ext cx="500910" cy="487494"/>
                <a:chOff x="11474856" y="4036881"/>
                <a:chExt cx="557098" cy="542177"/>
              </a:xfrm>
            </p:grpSpPr>
            <p:sp>
              <p:nvSpPr>
                <p:cNvPr id="181" name="Oval 180"/>
                <p:cNvSpPr/>
                <p:nvPr/>
              </p:nvSpPr>
              <p:spPr>
                <a:xfrm>
                  <a:off x="11604143" y="4168757"/>
                  <a:ext cx="288000" cy="288000"/>
                </a:xfrm>
                <a:prstGeom prst="ellipse">
                  <a:avLst/>
                </a:prstGeom>
                <a:noFill/>
                <a:ln w="117475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2" name="Rounded Rectangle 181"/>
                <p:cNvSpPr/>
                <p:nvPr/>
              </p:nvSpPr>
              <p:spPr>
                <a:xfrm>
                  <a:off x="11711446" y="4036881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3" name="Rounded Rectangle 182"/>
                <p:cNvSpPr/>
                <p:nvPr/>
              </p:nvSpPr>
              <p:spPr>
                <a:xfrm rot="2700000">
                  <a:off x="11873378" y="4098768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4" name="Rounded Rectangle 183"/>
                <p:cNvSpPr/>
                <p:nvPr/>
              </p:nvSpPr>
              <p:spPr>
                <a:xfrm rot="5400000">
                  <a:off x="11942049" y="425611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5" name="Rounded Rectangle 184"/>
                <p:cNvSpPr/>
                <p:nvPr/>
              </p:nvSpPr>
              <p:spPr>
                <a:xfrm rot="10800000">
                  <a:off x="11711446" y="4489153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6" name="Rounded Rectangle 185"/>
                <p:cNvSpPr/>
                <p:nvPr/>
              </p:nvSpPr>
              <p:spPr>
                <a:xfrm rot="2700000">
                  <a:off x="11875493" y="443895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7" name="Rounded Rectangle 186"/>
                <p:cNvSpPr/>
                <p:nvPr/>
              </p:nvSpPr>
              <p:spPr>
                <a:xfrm rot="5400000">
                  <a:off x="11474856" y="4262936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8" name="Rounded Rectangle 187"/>
                <p:cNvSpPr/>
                <p:nvPr/>
              </p:nvSpPr>
              <p:spPr>
                <a:xfrm rot="2700000">
                  <a:off x="11534271" y="4096387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89" name="Rounded Rectangle 188"/>
                <p:cNvSpPr/>
                <p:nvPr/>
              </p:nvSpPr>
              <p:spPr>
                <a:xfrm rot="2700000">
                  <a:off x="11535651" y="4438955"/>
                  <a:ext cx="89905" cy="8990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grpSp>
          <p:nvGrpSpPr>
            <p:cNvPr id="171" name="Group 170"/>
            <p:cNvGrpSpPr/>
            <p:nvPr/>
          </p:nvGrpSpPr>
          <p:grpSpPr>
            <a:xfrm>
              <a:off x="11286633" y="2393154"/>
              <a:ext cx="948951" cy="765122"/>
              <a:chOff x="11286633" y="2321714"/>
              <a:chExt cx="948951" cy="765122"/>
            </a:xfrm>
          </p:grpSpPr>
          <p:sp>
            <p:nvSpPr>
              <p:cNvPr id="175" name="TextBox 174"/>
              <p:cNvSpPr txBox="1"/>
              <p:nvPr/>
            </p:nvSpPr>
            <p:spPr>
              <a:xfrm>
                <a:off x="11286633" y="2809837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Access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6" name="Group 175"/>
              <p:cNvGrpSpPr/>
              <p:nvPr/>
            </p:nvGrpSpPr>
            <p:grpSpPr>
              <a:xfrm>
                <a:off x="11558396" y="2321714"/>
                <a:ext cx="384145" cy="512117"/>
                <a:chOff x="11899332" y="4074072"/>
                <a:chExt cx="126000" cy="167975"/>
              </a:xfrm>
            </p:grpSpPr>
            <p:sp>
              <p:nvSpPr>
                <p:cNvPr id="177" name="Rounded Rectangle 176"/>
                <p:cNvSpPr/>
                <p:nvPr/>
              </p:nvSpPr>
              <p:spPr>
                <a:xfrm>
                  <a:off x="11899332" y="4127712"/>
                  <a:ext cx="126000" cy="114335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78" name="Arc 177"/>
                <p:cNvSpPr/>
                <p:nvPr/>
              </p:nvSpPr>
              <p:spPr>
                <a:xfrm>
                  <a:off x="11925306" y="4074072"/>
                  <a:ext cx="72000" cy="108000"/>
                </a:xfrm>
                <a:prstGeom prst="arc">
                  <a:avLst>
                    <a:gd name="adj1" fmla="val 10802081"/>
                    <a:gd name="adj2" fmla="val 0"/>
                  </a:avLst>
                </a:prstGeom>
                <a:ln w="5080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grpSp>
          <p:nvGrpSpPr>
            <p:cNvPr id="172" name="Group 171"/>
            <p:cNvGrpSpPr/>
            <p:nvPr/>
          </p:nvGrpSpPr>
          <p:grpSpPr>
            <a:xfrm>
              <a:off x="11286633" y="3281918"/>
              <a:ext cx="948951" cy="779576"/>
              <a:chOff x="11292140" y="4218763"/>
              <a:chExt cx="948951" cy="779576"/>
            </a:xfrm>
          </p:grpSpPr>
          <p:sp>
            <p:nvSpPr>
              <p:cNvPr id="173" name="TextBox 172"/>
              <p:cNvSpPr txBox="1"/>
              <p:nvPr/>
            </p:nvSpPr>
            <p:spPr>
              <a:xfrm>
                <a:off x="11292140" y="4721340"/>
                <a:ext cx="94895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200" b="1" dirty="0" smtClean="0">
                    <a:solidFill>
                      <a:schemeClr val="bg1"/>
                    </a:solidFill>
                  </a:rPr>
                  <a:t>Logs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4" name="Snip and Round Single Corner Rectangle 173"/>
              <p:cNvSpPr/>
              <p:nvPr/>
            </p:nvSpPr>
            <p:spPr>
              <a:xfrm>
                <a:off x="11577407" y="4218763"/>
                <a:ext cx="371704" cy="482777"/>
              </a:xfrm>
              <a:prstGeom prst="snipRoundRect">
                <a:avLst>
                  <a:gd name="adj1" fmla="val 0"/>
                  <a:gd name="adj2" fmla="val 2506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911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96474</TotalTime>
  <Words>463</Words>
  <Application>Microsoft Office PowerPoint</Application>
  <PresentationFormat>Widescreen</PresentationFormat>
  <Paragraphs>249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Adobe Gothic Std B</vt:lpstr>
      <vt:lpstr>Arial</vt:lpstr>
      <vt:lpstr>Arial Black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Connor McBrayne</dc:creator>
  <cp:lastModifiedBy>Connor McBrayne</cp:lastModifiedBy>
  <cp:revision>189</cp:revision>
  <dcterms:created xsi:type="dcterms:W3CDTF">2020-11-19T16:03:04Z</dcterms:created>
  <dcterms:modified xsi:type="dcterms:W3CDTF">2022-04-02T01:18:41Z</dcterms:modified>
</cp:coreProperties>
</file>